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11"/>
  </p:notesMasterIdLst>
  <p:handoutMasterIdLst>
    <p:handoutMasterId r:id="rId32"/>
  </p:handoutMasterIdLst>
  <p:sldIdLst>
    <p:sldId id="331" r:id="rId8"/>
    <p:sldId id="330" r:id="rId9"/>
    <p:sldId id="387" r:id="rId10"/>
    <p:sldId id="381" r:id="rId12"/>
    <p:sldId id="380" r:id="rId13"/>
    <p:sldId id="384" r:id="rId14"/>
    <p:sldId id="388" r:id="rId15"/>
    <p:sldId id="389" r:id="rId16"/>
    <p:sldId id="373" r:id="rId17"/>
    <p:sldId id="376" r:id="rId18"/>
    <p:sldId id="379" r:id="rId19"/>
    <p:sldId id="390" r:id="rId20"/>
    <p:sldId id="391" r:id="rId21"/>
    <p:sldId id="394" r:id="rId22"/>
    <p:sldId id="395" r:id="rId23"/>
    <p:sldId id="396" r:id="rId24"/>
    <p:sldId id="399" r:id="rId25"/>
    <p:sldId id="401" r:id="rId26"/>
    <p:sldId id="400" r:id="rId27"/>
    <p:sldId id="402" r:id="rId28"/>
    <p:sldId id="406" r:id="rId29"/>
    <p:sldId id="334" r:id="rId30"/>
    <p:sldId id="369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b4a046f-ffda-41f3-8809-131872c7d54d}">
          <p14:sldIdLst>
            <p14:sldId id="331"/>
            <p14:sldId id="330"/>
            <p14:sldId id="387"/>
            <p14:sldId id="381"/>
            <p14:sldId id="380"/>
            <p14:sldId id="384"/>
            <p14:sldId id="388"/>
            <p14:sldId id="389"/>
            <p14:sldId id="373"/>
            <p14:sldId id="376"/>
            <p14:sldId id="379"/>
            <p14:sldId id="390"/>
            <p14:sldId id="391"/>
            <p14:sldId id="394"/>
            <p14:sldId id="395"/>
            <p14:sldId id="396"/>
            <p14:sldId id="399"/>
            <p14:sldId id="401"/>
            <p14:sldId id="400"/>
            <p14:sldId id="402"/>
            <p14:sldId id="406"/>
            <p14:sldId id="334"/>
            <p14:sldId id="3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93E"/>
    <a:srgbClr val="FFBAE0"/>
    <a:srgbClr val="BCFAFD"/>
    <a:srgbClr val="C0DDAC"/>
    <a:srgbClr val="F4CEC8"/>
    <a:srgbClr val="3D85C6"/>
    <a:srgbClr val="A7D560"/>
    <a:srgbClr val="54DAD2"/>
    <a:srgbClr val="DC9F94"/>
    <a:srgbClr val="FE9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gs" Target="tags/tag64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-635" y="-12700"/>
            <a:ext cx="12192000" cy="68707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4295" y="49530"/>
            <a:ext cx="12031345" cy="674560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同侧圆角矩形 13"/>
          <p:cNvSpPr/>
          <p:nvPr userDrawn="1"/>
        </p:nvSpPr>
        <p:spPr>
          <a:xfrm rot="5400000">
            <a:off x="-353695" y="3214370"/>
            <a:ext cx="1105535" cy="398780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同侧圆角矩形 15"/>
          <p:cNvSpPr/>
          <p:nvPr userDrawn="1"/>
        </p:nvSpPr>
        <p:spPr>
          <a:xfrm rot="16200000">
            <a:off x="11579225" y="1022350"/>
            <a:ext cx="826135" cy="400050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noFill/>
            </a:endParaRPr>
          </a:p>
        </p:txBody>
      </p:sp>
      <p:sp>
        <p:nvSpPr>
          <p:cNvPr id="15" name="同侧圆角矩形 14"/>
          <p:cNvSpPr/>
          <p:nvPr userDrawn="1"/>
        </p:nvSpPr>
        <p:spPr>
          <a:xfrm rot="16200000">
            <a:off x="11438890" y="3214370"/>
            <a:ext cx="1105535" cy="398780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 userDrawn="1"/>
        </p:nvSpPr>
        <p:spPr>
          <a:xfrm rot="5400000">
            <a:off x="-654050" y="3425190"/>
            <a:ext cx="1706880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>
                <a:solidFill>
                  <a:schemeClr val="bg1"/>
                </a:solidFill>
                <a:latin typeface="+mj-lt"/>
                <a:ea typeface="隶书" panose="02010509060101010101" charset="-122"/>
                <a:cs typeface="+mj-lt"/>
              </a:rPr>
              <a:t>            </a:t>
            </a:r>
            <a:r>
              <a:rPr lang="en-US" altLang="zh-CN" sz="1000" b="1">
                <a:solidFill>
                  <a:schemeClr val="bg1"/>
                </a:solidFill>
                <a:latin typeface="+mj-lt"/>
                <a:ea typeface="隶书" panose="02010509060101010101" charset="-122"/>
                <a:cs typeface="+mj-lt"/>
              </a:rPr>
              <a:t>MULGEN</a:t>
            </a:r>
            <a:endParaRPr lang="en-US" altLang="zh-CN" sz="1000">
              <a:solidFill>
                <a:schemeClr val="bg1"/>
              </a:solidFill>
              <a:latin typeface="+mj-lt"/>
              <a:ea typeface="隶书" panose="02010509060101010101" charset="-122"/>
              <a:cs typeface="+mj-lt"/>
            </a:endParaRPr>
          </a:p>
          <a:p>
            <a:r>
              <a:rPr lang="en-US" altLang="zh-CN" sz="600">
                <a:solidFill>
                  <a:schemeClr val="bg1"/>
                </a:solidFill>
                <a:latin typeface="+mj-lt"/>
                <a:ea typeface="隶书" panose="02010509060101010101" charset="-122"/>
                <a:cs typeface="+mj-lt"/>
              </a:rPr>
              <a:t>          PREMIUM TECHNOLOGY </a:t>
            </a:r>
            <a:endParaRPr lang="en-US" altLang="zh-CN" sz="600">
              <a:solidFill>
                <a:schemeClr val="bg1"/>
              </a:solidFill>
              <a:latin typeface="+mj-lt"/>
              <a:ea typeface="隶书" panose="02010509060101010101" charset="-122"/>
              <a:cs typeface="+mj-lt"/>
            </a:endParaRPr>
          </a:p>
        </p:txBody>
      </p:sp>
      <p:sp>
        <p:nvSpPr>
          <p:cNvPr id="29" name="文本框 28"/>
          <p:cNvSpPr txBox="1"/>
          <p:nvPr userDrawn="1"/>
        </p:nvSpPr>
        <p:spPr>
          <a:xfrm rot="16200000">
            <a:off x="11327765" y="3260090"/>
            <a:ext cx="126619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>
                <a:solidFill>
                  <a:schemeClr val="bg1"/>
                </a:solidFill>
                <a:latin typeface="+mj-lt"/>
                <a:ea typeface="隶书" panose="02010509060101010101" charset="-122"/>
                <a:cs typeface="+mj-lt"/>
                <a:sym typeface="+mn-ea"/>
              </a:rPr>
              <a:t>            </a:t>
            </a:r>
            <a:r>
              <a:rPr lang="en-US" altLang="zh-CN" sz="1000" b="1">
                <a:solidFill>
                  <a:schemeClr val="bg1"/>
                </a:solidFill>
                <a:latin typeface="+mj-lt"/>
                <a:ea typeface="隶书" panose="02010509060101010101" charset="-122"/>
                <a:cs typeface="+mj-lt"/>
                <a:sym typeface="+mn-ea"/>
              </a:rPr>
              <a:t>MULGEN</a:t>
            </a:r>
            <a:endParaRPr lang="en-US" altLang="zh-CN" sz="1000">
              <a:solidFill>
                <a:schemeClr val="bg1"/>
              </a:solidFill>
              <a:latin typeface="+mj-lt"/>
              <a:ea typeface="隶书" panose="02010509060101010101" charset="-122"/>
              <a:cs typeface="+mj-lt"/>
            </a:endParaRPr>
          </a:p>
          <a:p>
            <a:r>
              <a:rPr lang="en-US" altLang="zh-CN" sz="600">
                <a:solidFill>
                  <a:schemeClr val="bg1"/>
                </a:solidFill>
                <a:latin typeface="+mj-lt"/>
                <a:ea typeface="隶书" panose="02010509060101010101" charset="-122"/>
                <a:cs typeface="+mj-lt"/>
                <a:sym typeface="+mn-ea"/>
              </a:rPr>
              <a:t>            PREMIUM TECHNOLOGY </a:t>
            </a:r>
            <a:endParaRPr lang="en-US" altLang="zh-CN" sz="600">
              <a:solidFill>
                <a:schemeClr val="bg1"/>
              </a:solidFill>
              <a:latin typeface="+mj-lt"/>
              <a:ea typeface="隶书" panose="02010509060101010101" charset="-122"/>
              <a:cs typeface="+mj-lt"/>
              <a:sym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9.jpeg"/><Relationship Id="rId7" Type="http://schemas.openxmlformats.org/officeDocument/2006/relationships/image" Target="../media/image68.jpeg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75.png"/><Relationship Id="rId7" Type="http://schemas.openxmlformats.org/officeDocument/2006/relationships/image" Target="../media/image74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11.png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79.jpeg"/><Relationship Id="rId11" Type="http://schemas.openxmlformats.org/officeDocument/2006/relationships/image" Target="../media/image78.png"/><Relationship Id="rId10" Type="http://schemas.openxmlformats.org/officeDocument/2006/relationships/image" Target="../media/image77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5.jpe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1.jpeg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7.jpeg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3.jpeg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jpeg"/><Relationship Id="rId8" Type="http://schemas.openxmlformats.org/officeDocument/2006/relationships/image" Target="../media/image110.png"/><Relationship Id="rId7" Type="http://schemas.openxmlformats.org/officeDocument/2006/relationships/image" Target="../media/image109.jpeg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12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0.jpeg"/><Relationship Id="rId8" Type="http://schemas.openxmlformats.org/officeDocument/2006/relationships/image" Target="../media/image119.jpeg"/><Relationship Id="rId7" Type="http://schemas.openxmlformats.org/officeDocument/2006/relationships/image" Target="../media/image118.jpeg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21.jpe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28.jpeg"/><Relationship Id="rId7" Type="http://schemas.openxmlformats.org/officeDocument/2006/relationships/image" Target="../media/image127.png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5.png"/><Relationship Id="rId8" Type="http://schemas.openxmlformats.org/officeDocument/2006/relationships/image" Target="../media/image134.png"/><Relationship Id="rId7" Type="http://schemas.openxmlformats.org/officeDocument/2006/relationships/image" Target="../media/image133.jpeg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6.png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38.jpeg"/><Relationship Id="rId11" Type="http://schemas.openxmlformats.org/officeDocument/2006/relationships/image" Target="../media/image137.jpeg"/><Relationship Id="rId10" Type="http://schemas.openxmlformats.org/officeDocument/2006/relationships/image" Target="../media/image136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15.xml"/><Relationship Id="rId8" Type="http://schemas.openxmlformats.org/officeDocument/2006/relationships/image" Target="../media/image5.png"/><Relationship Id="rId7" Type="http://schemas.openxmlformats.org/officeDocument/2006/relationships/slide" Target="slide20.xml"/><Relationship Id="rId6" Type="http://schemas.openxmlformats.org/officeDocument/2006/relationships/image" Target="../media/image4.png"/><Relationship Id="rId5" Type="http://schemas.openxmlformats.org/officeDocument/2006/relationships/slide" Target="slide8.xml"/><Relationship Id="rId4" Type="http://schemas.openxmlformats.org/officeDocument/2006/relationships/image" Target="../media/image3.png"/><Relationship Id="rId3" Type="http://schemas.openxmlformats.org/officeDocument/2006/relationships/slide" Target="slide5.xml"/><Relationship Id="rId2" Type="http://schemas.openxmlformats.org/officeDocument/2006/relationships/image" Target="../media/image2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5" Type="http://schemas.openxmlformats.org/officeDocument/2006/relationships/tags" Target="../tags/tag63.xml"/><Relationship Id="rId14" Type="http://schemas.openxmlformats.org/officeDocument/2006/relationships/slide" Target="slide18.xml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slide" Target="slide16.xml"/><Relationship Id="rId10" Type="http://schemas.openxmlformats.org/officeDocument/2006/relationships/image" Target="../media/image6.png"/><Relationship Id="rId1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4.jpeg"/><Relationship Id="rId6" Type="http://schemas.openxmlformats.org/officeDocument/2006/relationships/image" Target="../media/image143.pn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0.jpeg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6.png"/><Relationship Id="rId10" Type="http://schemas.openxmlformats.org/officeDocument/2006/relationships/image" Target="../media/image25.jpe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8.jpeg"/><Relationship Id="rId7" Type="http://schemas.openxmlformats.org/officeDocument/2006/relationships/image" Target="../media/image37.jpe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jpe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3" Type="http://schemas.openxmlformats.org/officeDocument/2006/relationships/image" Target="../media/image39.jpeg"/><Relationship Id="rId2" Type="http://schemas.openxmlformats.org/officeDocument/2006/relationships/image" Target="../media/image11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53.jpeg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63.jpeg"/><Relationship Id="rId13" Type="http://schemas.openxmlformats.org/officeDocument/2006/relationships/image" Target="../media/image62.png"/><Relationship Id="rId12" Type="http://schemas.openxmlformats.org/officeDocument/2006/relationships/image" Target="../media/image61.jpeg"/><Relationship Id="rId11" Type="http://schemas.openxmlformats.org/officeDocument/2006/relationships/image" Target="../media/image60.jpeg"/><Relationship Id="rId10" Type="http://schemas.openxmlformats.org/officeDocument/2006/relationships/image" Target="../media/image59.png"/><Relationship Id="rId1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107315" y="123825"/>
            <a:ext cx="11982450" cy="65893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2540" y="6472555"/>
            <a:ext cx="2880000" cy="36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882900" y="6472555"/>
            <a:ext cx="1440000" cy="3600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323080" y="6472555"/>
            <a:ext cx="1260000" cy="360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5582920" y="6472555"/>
            <a:ext cx="1029600" cy="3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612255" y="6472555"/>
            <a:ext cx="1260000" cy="360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872095" y="6472555"/>
            <a:ext cx="1440000" cy="3600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312910" y="6472555"/>
            <a:ext cx="2880000" cy="36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445510" y="5619750"/>
            <a:ext cx="5219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Times New Roman" panose="02020603050405020304" charset="0"/>
              </a:rPr>
              <a:t>ZHUJI  JIAYUUE  IMPORT&amp;EXPORT CO.,LTD.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891030" y="1928495"/>
            <a:ext cx="8656955" cy="1250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600" b="1">
                <a:ln w="12700">
                  <a:solidFill>
                    <a:srgbClr val="5B9BD5"/>
                  </a:solidFill>
                  <a:prstDash val="solid"/>
                </a:ln>
                <a:solidFill>
                  <a:srgbClr val="3D85C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ea"/>
                <a:ea typeface="+mj-ea"/>
              </a:rPr>
              <a:t>PRODUCY  DISPLAY</a:t>
            </a:r>
            <a:endParaRPr lang="en-US" altLang="zh-CN" sz="6600" b="1">
              <a:ln w="12700">
                <a:solidFill>
                  <a:srgbClr val="5B9BD5"/>
                </a:solidFill>
                <a:prstDash val="solid"/>
              </a:ln>
              <a:solidFill>
                <a:srgbClr val="3D85C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3" name="图片 2" descr="微信截图_20221114165542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4755" y="3425825"/>
            <a:ext cx="4352925" cy="13239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JYSO007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6397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952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889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675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1500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JYSO008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8585" y="4338955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5826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5206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2539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20167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3850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JYSO009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6282055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6500" y="572135"/>
            <a:ext cx="3178810" cy="1795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Wood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,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V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4.2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60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82*35*81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Supporting:Bluetooth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,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TF,AUX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PCS 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N.W: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24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25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46*27*49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6500" y="2531110"/>
            <a:ext cx="3075940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A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BS ,Fabric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Version:V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120*35*70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Supporting:TF,FM,Bluetooth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PCS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N.W: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21.8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22.8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43*29.5*42.5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6500" y="4490085"/>
            <a:ext cx="3218815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A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BS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Version:V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108*56*54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Supporting:Bluetooth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,AUX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PCS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N.W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9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11.4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36*28*35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tx1"/>
                </a:solidFill>
                <a:latin typeface="+mj-ea"/>
                <a:ea typeface="+mj-ea"/>
              </a:rPr>
              <a:t>Let's go with music anytime</a:t>
            </a:r>
            <a:endParaRPr lang="en-US" altLang="zh-CN" sz="10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4781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3336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1494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4" name="矩形 23"/>
          <p:cNvSpPr/>
          <p:nvPr/>
        </p:nvSpPr>
        <p:spPr>
          <a:xfrm>
            <a:off x="849058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0011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JYSO010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5" name="图片 3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2363470"/>
            <a:ext cx="704850" cy="18923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915352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83907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83844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8" name="矩形 57"/>
          <p:cNvSpPr/>
          <p:nvPr/>
        </p:nvSpPr>
        <p:spPr>
          <a:xfrm>
            <a:off x="849630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50455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JYSO011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0" name="图片 59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8135" y="4338955"/>
            <a:ext cx="704850" cy="189230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914781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84161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81494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64" name="矩形 63"/>
          <p:cNvSpPr/>
          <p:nvPr/>
        </p:nvSpPr>
        <p:spPr>
          <a:xfrm>
            <a:off x="849122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52805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JYSO012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6" name="图片 6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6282055"/>
            <a:ext cx="704850" cy="18923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7766050" y="572135"/>
            <a:ext cx="3178810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Wood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,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Version:V4.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85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*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USB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,AUX,Bluetooth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PCS 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N.W: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24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25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43*43*44.5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7766050" y="4490085"/>
            <a:ext cx="3218815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Aluminium 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,Plastic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4.0 HTX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12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205*85*50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AUX, usb, Audio Line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,Bluetooth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PCS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N.W: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26.8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27.8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45*31*48.5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tx1"/>
                </a:solidFill>
                <a:latin typeface="+mj-ea"/>
                <a:ea typeface="+mj-ea"/>
              </a:rPr>
              <a:t>Let's go with music anytime</a:t>
            </a:r>
            <a:endParaRPr lang="en-US" altLang="zh-CN" sz="100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71" name="图片 70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640080"/>
            <a:ext cx="538480" cy="351790"/>
          </a:xfrm>
          <a:prstGeom prst="rect">
            <a:avLst/>
          </a:prstGeom>
        </p:spPr>
      </p:pic>
      <p:pic>
        <p:nvPicPr>
          <p:cNvPr id="72" name="图片 71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45" y="640080"/>
            <a:ext cx="538480" cy="351790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 rot="10800000">
            <a:off x="11701780" y="455295"/>
            <a:ext cx="490220" cy="1123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BLUETOOTH</a:t>
            </a:r>
            <a:endParaRPr lang="en-US" altLang="zh-CN" sz="1000">
              <a:solidFill>
                <a:schemeClr val="bg1"/>
              </a:solidFill>
            </a:endParaRPr>
          </a:p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   SPEAKER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206115" y="1075055"/>
            <a:ext cx="76200" cy="75565"/>
          </a:xfrm>
          <a:prstGeom prst="rect">
            <a:avLst/>
          </a:prstGeom>
          <a:solidFill>
            <a:srgbClr val="DBA38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209290" y="3026410"/>
            <a:ext cx="76200" cy="75565"/>
          </a:xfrm>
          <a:prstGeom prst="rect">
            <a:avLst/>
          </a:prstGeom>
          <a:solidFill>
            <a:srgbClr val="29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326765" y="3026410"/>
            <a:ext cx="76200" cy="75565"/>
          </a:xfrm>
          <a:prstGeom prst="rect">
            <a:avLst/>
          </a:prstGeom>
          <a:solidFill>
            <a:srgbClr val="9893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3444875" y="3026410"/>
            <a:ext cx="76200" cy="75565"/>
          </a:xfrm>
          <a:prstGeom prst="rect">
            <a:avLst/>
          </a:prstGeom>
          <a:solidFill>
            <a:srgbClr val="32416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>
            <a:off x="3559810" y="3026410"/>
            <a:ext cx="76200" cy="75565"/>
          </a:xfrm>
          <a:prstGeom prst="rect">
            <a:avLst/>
          </a:prstGeom>
          <a:solidFill>
            <a:srgbClr val="641A2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3679190" y="3026410"/>
            <a:ext cx="76200" cy="75565"/>
          </a:xfrm>
          <a:prstGeom prst="rect">
            <a:avLst/>
          </a:prstGeom>
          <a:solidFill>
            <a:srgbClr val="434B3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3215005" y="4986020"/>
            <a:ext cx="76200" cy="75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3326765" y="498602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444875" y="498602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8528050" y="4986020"/>
            <a:ext cx="76200" cy="75565"/>
          </a:xfrm>
          <a:prstGeom prst="rect">
            <a:avLst/>
          </a:prstGeom>
          <a:solidFill>
            <a:srgbClr val="27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8648700" y="4986020"/>
            <a:ext cx="76200" cy="75565"/>
          </a:xfrm>
          <a:prstGeom prst="rect">
            <a:avLst/>
          </a:prstGeom>
          <a:solidFill>
            <a:srgbClr val="3F90D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8772525" y="4986020"/>
            <a:ext cx="76200" cy="75565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8528050" y="1075055"/>
            <a:ext cx="76200" cy="75565"/>
          </a:xfrm>
          <a:prstGeom prst="rect">
            <a:avLst/>
          </a:prstGeom>
          <a:solidFill>
            <a:srgbClr val="CFAE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36" name="图片 35" descr="1"/>
          <p:cNvPicPr>
            <a:picLocks noChangeAspect="1"/>
          </p:cNvPicPr>
          <p:nvPr/>
        </p:nvPicPr>
        <p:blipFill>
          <a:blip r:embed="rId3"/>
          <a:srcRect l="9101" t="11146"/>
          <a:stretch>
            <a:fillRect/>
          </a:stretch>
        </p:blipFill>
        <p:spPr>
          <a:xfrm>
            <a:off x="876935" y="1080770"/>
            <a:ext cx="1283335" cy="1254760"/>
          </a:xfrm>
          <a:prstGeom prst="rect">
            <a:avLst/>
          </a:prstGeom>
        </p:spPr>
      </p:pic>
      <p:pic>
        <p:nvPicPr>
          <p:cNvPr id="39" name="图片 38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75" y="2903220"/>
            <a:ext cx="1440000" cy="1440000"/>
          </a:xfrm>
          <a:prstGeom prst="rect">
            <a:avLst/>
          </a:prstGeom>
        </p:spPr>
      </p:pic>
      <p:pic>
        <p:nvPicPr>
          <p:cNvPr id="41" name="图片 40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4793615"/>
            <a:ext cx="1602740" cy="1602740"/>
          </a:xfrm>
          <a:prstGeom prst="rect">
            <a:avLst/>
          </a:prstGeom>
        </p:spPr>
      </p:pic>
      <p:pic>
        <p:nvPicPr>
          <p:cNvPr id="42" name="图片 41" descr="1-removebg-preview"/>
          <p:cNvPicPr>
            <a:picLocks noChangeAspect="1"/>
          </p:cNvPicPr>
          <p:nvPr/>
        </p:nvPicPr>
        <p:blipFill>
          <a:blip r:embed="rId6"/>
          <a:srcRect t="14594" b="10362"/>
          <a:stretch>
            <a:fillRect/>
          </a:stretch>
        </p:blipFill>
        <p:spPr>
          <a:xfrm>
            <a:off x="6024245" y="4846320"/>
            <a:ext cx="1579880" cy="1185545"/>
          </a:xfrm>
          <a:prstGeom prst="rect">
            <a:avLst/>
          </a:prstGeom>
        </p:spPr>
      </p:pic>
      <p:pic>
        <p:nvPicPr>
          <p:cNvPr id="43" name="图片 42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540" y="1168400"/>
            <a:ext cx="1080000" cy="1080000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8896350" y="4986020"/>
            <a:ext cx="76200" cy="75565"/>
          </a:xfrm>
          <a:prstGeom prst="rect">
            <a:avLst/>
          </a:prstGeom>
          <a:solidFill>
            <a:srgbClr val="FB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009380" y="4986020"/>
            <a:ext cx="76200" cy="75565"/>
          </a:xfrm>
          <a:prstGeom prst="rect">
            <a:avLst/>
          </a:prstGeom>
          <a:solidFill>
            <a:srgbClr val="536A50"/>
          </a:solidFill>
          <a:ln w="3175">
            <a:solidFill>
              <a:srgbClr val="4A69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835" y="2870835"/>
            <a:ext cx="1440000" cy="144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05420" y="2534285"/>
            <a:ext cx="3075940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A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BS ,Plastic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Version:V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6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RMS 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96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*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127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Supporting:TF,FM,AUX,Bluetooth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40 PCS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N.W:12.5 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13.4 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56.5*33*38.2cm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38210" y="3029585"/>
            <a:ext cx="76200" cy="75565"/>
          </a:xfrm>
          <a:prstGeom prst="rect">
            <a:avLst/>
          </a:prstGeom>
          <a:solidFill>
            <a:srgbClr val="FF4D6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55685" y="3029585"/>
            <a:ext cx="76200" cy="75565"/>
          </a:xfrm>
          <a:prstGeom prst="rect">
            <a:avLst/>
          </a:prstGeom>
          <a:solidFill>
            <a:srgbClr val="49EA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773795" y="3029585"/>
            <a:ext cx="76200" cy="75565"/>
          </a:xfrm>
          <a:prstGeom prst="rect">
            <a:avLst/>
          </a:prstGeom>
          <a:solidFill>
            <a:srgbClr val="26EDA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8888730" y="3029585"/>
            <a:ext cx="76200" cy="75565"/>
          </a:xfrm>
          <a:prstGeom prst="rect">
            <a:avLst/>
          </a:prstGeom>
          <a:solidFill>
            <a:srgbClr val="FBB86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9008110" y="3029585"/>
            <a:ext cx="76200" cy="75565"/>
          </a:xfrm>
          <a:prstGeom prst="rect">
            <a:avLst/>
          </a:prstGeom>
          <a:solidFill>
            <a:srgbClr val="FF67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>
            <a:off x="9131935" y="3026410"/>
            <a:ext cx="76200" cy="7556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JYSO013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6397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952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889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675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1500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JYSO014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8585" y="4338955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5826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5206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2539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20167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3850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JYSO015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6282055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6500" y="572135"/>
            <a:ext cx="3178810" cy="1795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V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8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0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138*88*42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Supporting:Bluetooth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,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TF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PCS 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N.W: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23.5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24.5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50*34*57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6500" y="2531110"/>
            <a:ext cx="3075940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A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BS ,Fabric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JL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110*70*50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Supporting:TF,FM,Bluetooth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,USB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PCS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N.W: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11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12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38*27.5*37.5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6500" y="4490085"/>
            <a:ext cx="3218815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A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BS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Version:V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12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68.8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*160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Supporting:Bluetooth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,AUX,FM,TF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PCS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N.W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21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22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42*35*40.5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tx1"/>
                </a:solidFill>
                <a:latin typeface="+mj-ea"/>
                <a:ea typeface="+mj-ea"/>
              </a:rPr>
              <a:t>Let's go with music anytime</a:t>
            </a:r>
            <a:endParaRPr lang="en-US" altLang="zh-CN" sz="10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4781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3336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1494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4" name="矩形 23"/>
          <p:cNvSpPr/>
          <p:nvPr/>
        </p:nvSpPr>
        <p:spPr>
          <a:xfrm>
            <a:off x="849058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0011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JYSO016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5" name="图片 3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2363470"/>
            <a:ext cx="704850" cy="18923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915352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83907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83844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8" name="矩形 57"/>
          <p:cNvSpPr/>
          <p:nvPr/>
        </p:nvSpPr>
        <p:spPr>
          <a:xfrm>
            <a:off x="849630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50455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JYSO017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0" name="图片 59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8135" y="4338955"/>
            <a:ext cx="704850" cy="189230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914781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84161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81494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64" name="矩形 63"/>
          <p:cNvSpPr/>
          <p:nvPr/>
        </p:nvSpPr>
        <p:spPr>
          <a:xfrm>
            <a:off x="849122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52805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JYSO018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6" name="图片 6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6282055"/>
            <a:ext cx="704850" cy="18923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7766050" y="572135"/>
            <a:ext cx="3178810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ABS,Cloth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Version:V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12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184*84*187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USB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,AUX,Bluetooth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,TF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PCS 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N.W: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23.5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24.5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76.5*47.5*41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766050" y="2531110"/>
            <a:ext cx="3075940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ABS,Cloth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8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10.3*4.5*14.5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TF, USB, BT, FM,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AUX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PCS 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N.W: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29.3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31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62.5*32.5*51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7766050" y="4490085"/>
            <a:ext cx="3218815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18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76*90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 usb,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TF,SD CARD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,Bluetooth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PCS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N.W: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9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10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55*45*22.5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tx1"/>
                </a:solidFill>
                <a:latin typeface="+mj-ea"/>
                <a:ea typeface="+mj-ea"/>
              </a:rPr>
              <a:t>Let's go with music anytime</a:t>
            </a:r>
            <a:endParaRPr lang="en-US" altLang="zh-CN" sz="100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71" name="图片 70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640080"/>
            <a:ext cx="538480" cy="351790"/>
          </a:xfrm>
          <a:prstGeom prst="rect">
            <a:avLst/>
          </a:prstGeom>
        </p:spPr>
      </p:pic>
      <p:pic>
        <p:nvPicPr>
          <p:cNvPr id="72" name="图片 71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45" y="640080"/>
            <a:ext cx="538480" cy="351790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 rot="10800000">
            <a:off x="11701780" y="455295"/>
            <a:ext cx="490220" cy="1123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BLUETOOTH</a:t>
            </a:r>
            <a:endParaRPr lang="en-US" altLang="zh-CN" sz="1000">
              <a:solidFill>
                <a:schemeClr val="bg1"/>
              </a:solidFill>
            </a:endParaRPr>
          </a:p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   SPEAKER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206115" y="1075055"/>
            <a:ext cx="76200" cy="75565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209290" y="3026410"/>
            <a:ext cx="76200" cy="75565"/>
          </a:xfrm>
          <a:prstGeom prst="rect">
            <a:avLst/>
          </a:prstGeom>
          <a:solidFill>
            <a:srgbClr val="D8CDB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326765" y="3026410"/>
            <a:ext cx="76200" cy="75565"/>
          </a:xfrm>
          <a:prstGeom prst="rect">
            <a:avLst/>
          </a:prstGeom>
          <a:solidFill>
            <a:srgbClr val="3D5548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3444875" y="3026410"/>
            <a:ext cx="76200" cy="75565"/>
          </a:xfrm>
          <a:prstGeom prst="rect">
            <a:avLst/>
          </a:prstGeom>
          <a:solidFill>
            <a:srgbClr val="BDE0D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>
            <a:off x="3559810" y="3026410"/>
            <a:ext cx="76200" cy="75565"/>
          </a:xfrm>
          <a:prstGeom prst="rect">
            <a:avLst/>
          </a:prstGeom>
          <a:solidFill>
            <a:srgbClr val="3E3E3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3679190" y="3026410"/>
            <a:ext cx="76200" cy="75565"/>
          </a:xfrm>
          <a:prstGeom prst="rect">
            <a:avLst/>
          </a:prstGeom>
          <a:solidFill>
            <a:srgbClr val="D8C4C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3215005" y="4986020"/>
            <a:ext cx="76200" cy="75565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3326765" y="4986020"/>
            <a:ext cx="76200" cy="755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444875" y="498602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8528050" y="4986020"/>
            <a:ext cx="76200" cy="75565"/>
          </a:xfrm>
          <a:prstGeom prst="rect">
            <a:avLst/>
          </a:prstGeom>
          <a:solidFill>
            <a:srgbClr val="27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8648700" y="4986020"/>
            <a:ext cx="76200" cy="75565"/>
          </a:xfrm>
          <a:prstGeom prst="rect">
            <a:avLst/>
          </a:prstGeom>
          <a:solidFill>
            <a:srgbClr val="21364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8772525" y="4986020"/>
            <a:ext cx="76200" cy="75565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8528050" y="3026410"/>
            <a:ext cx="76200" cy="75565"/>
          </a:xfrm>
          <a:prstGeom prst="rect">
            <a:avLst/>
          </a:prstGeom>
          <a:solidFill>
            <a:srgbClr val="414A5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8648700" y="3026410"/>
            <a:ext cx="76200" cy="75565"/>
          </a:xfrm>
          <a:prstGeom prst="rect">
            <a:avLst/>
          </a:prstGeom>
          <a:solidFill>
            <a:srgbClr val="23424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8772525" y="3026410"/>
            <a:ext cx="76200" cy="75565"/>
          </a:xfrm>
          <a:prstGeom prst="rect">
            <a:avLst/>
          </a:prstGeom>
          <a:solidFill>
            <a:srgbClr val="59192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8528050" y="1075055"/>
            <a:ext cx="76200" cy="75565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896350" y="4986020"/>
            <a:ext cx="76200" cy="75565"/>
          </a:xfrm>
          <a:prstGeom prst="rect">
            <a:avLst/>
          </a:prstGeom>
          <a:solidFill>
            <a:srgbClr val="316F8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" y="923290"/>
            <a:ext cx="1440000" cy="1440000"/>
          </a:xfrm>
          <a:prstGeom prst="rect">
            <a:avLst/>
          </a:prstGeom>
        </p:spPr>
      </p:pic>
      <p:pic>
        <p:nvPicPr>
          <p:cNvPr id="7" name="图片 6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150620"/>
            <a:ext cx="1080000" cy="108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326765" y="107505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44875" y="1075055"/>
            <a:ext cx="76200" cy="75565"/>
          </a:xfrm>
          <a:prstGeom prst="rect">
            <a:avLst/>
          </a:prstGeom>
          <a:solidFill>
            <a:srgbClr val="29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48700" y="1075055"/>
            <a:ext cx="76200" cy="75565"/>
          </a:xfrm>
          <a:prstGeom prst="rect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71890" y="1075055"/>
            <a:ext cx="76200" cy="75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896350" y="1075055"/>
            <a:ext cx="76200" cy="75565"/>
          </a:xfrm>
          <a:prstGeom prst="rect">
            <a:avLst/>
          </a:prstGeom>
          <a:solidFill>
            <a:srgbClr val="31333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53" name="图片 52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10" y="2901950"/>
            <a:ext cx="1260000" cy="1260000"/>
          </a:xfrm>
          <a:prstGeom prst="rect">
            <a:avLst/>
          </a:prstGeom>
        </p:spPr>
      </p:pic>
      <p:pic>
        <p:nvPicPr>
          <p:cNvPr id="54" name="图片 5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10" y="4742815"/>
            <a:ext cx="1442075" cy="1440000"/>
          </a:xfrm>
          <a:prstGeom prst="rect">
            <a:avLst/>
          </a:prstGeom>
        </p:spPr>
      </p:pic>
      <p:pic>
        <p:nvPicPr>
          <p:cNvPr id="73" name="图片 72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7465" y="4832985"/>
            <a:ext cx="1260000" cy="1260000"/>
          </a:xfrm>
          <a:prstGeom prst="rect">
            <a:avLst/>
          </a:prstGeom>
        </p:spPr>
      </p:pic>
      <p:sp>
        <p:nvSpPr>
          <p:cNvPr id="75" name="矩形 74"/>
          <p:cNvSpPr/>
          <p:nvPr/>
        </p:nvSpPr>
        <p:spPr>
          <a:xfrm>
            <a:off x="3559810" y="4986020"/>
            <a:ext cx="76200" cy="7556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3679190" y="4986020"/>
            <a:ext cx="76200" cy="75565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3787775" y="4986020"/>
            <a:ext cx="76200" cy="75565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3912870" y="4986020"/>
            <a:ext cx="76200" cy="75565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8896350" y="3026410"/>
            <a:ext cx="76200" cy="75565"/>
          </a:xfrm>
          <a:prstGeom prst="rect">
            <a:avLst/>
          </a:prstGeom>
          <a:solidFill>
            <a:srgbClr val="91806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9018905" y="302641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9131935" y="3026410"/>
            <a:ext cx="76200" cy="755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84" name="图片 83" descr="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660" y="2721610"/>
            <a:ext cx="1440000" cy="144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48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JYCH001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58895" y="442468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4445" y="442468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3810" y="43922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1670" y="442468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09925" y="4392295"/>
            <a:ext cx="7029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JYCH002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3505" y="4420235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5826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5206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2539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20167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38500" y="624586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JYCH003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6282055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5865" y="937260"/>
            <a:ext cx="3218815" cy="1441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Smart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ar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:Aluminium alloy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1 USB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QC3.0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Input:AC10-24V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18W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Net Weight:35g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511425" y="2983230"/>
            <a:ext cx="3148330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Smart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ar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:PC Fireproof Material , 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1 USB/ 1 TYPE-C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QC3.0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Input:AC100-240V  50/60Hz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5W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Net Weight:25g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511425" y="4860290"/>
            <a:ext cx="3218815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Smart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ar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:PC Fireproof Material , 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4 USB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Output 1 (QC 3.0 Red Port): 5V/3.5A, 9V/1.8A, 12V/1.7A (Max Adaptive) Output 2/3/4 (Blue Port): 5V/3.5A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Input:DC 12-32V   7A MAX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Net Weight:28g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4781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3336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1494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4" name="矩形 23"/>
          <p:cNvSpPr/>
          <p:nvPr/>
        </p:nvSpPr>
        <p:spPr>
          <a:xfrm>
            <a:off x="849058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00110" y="2335530"/>
            <a:ext cx="6534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JYCH004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5" name="图片 3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2363470"/>
            <a:ext cx="704850" cy="18923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915352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83907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83844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8" name="矩形 57"/>
          <p:cNvSpPr/>
          <p:nvPr/>
        </p:nvSpPr>
        <p:spPr>
          <a:xfrm>
            <a:off x="849630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504555" y="4311015"/>
            <a:ext cx="649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JYCH005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0" name="图片 59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8135" y="4338955"/>
            <a:ext cx="704850" cy="189230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914781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84161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81494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64" name="矩形 63"/>
          <p:cNvSpPr/>
          <p:nvPr/>
        </p:nvSpPr>
        <p:spPr>
          <a:xfrm>
            <a:off x="849122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528050" y="6245860"/>
            <a:ext cx="6794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JYCH006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6" name="图片 6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6282055"/>
            <a:ext cx="704850" cy="18923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7841615" y="937260"/>
            <a:ext cx="3178810" cy="1312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Smart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ar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:PC Fireproof Material , 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2 USB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5.0V/2.1A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Input:AC12-24V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Net Weight:23g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801610" y="2983230"/>
            <a:ext cx="3205480" cy="1312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Smart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ar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Metal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2 USB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3A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Input:AC12-24V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Net Weight:28g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7801610" y="4860290"/>
            <a:ext cx="3218815" cy="1312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Smart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ar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:PC Fireproof Material , 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2 USB/ 1 TYPE-C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5V/7A QC3.0+3.5A+PD USB PORT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 DC12-24V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Net Weight:36g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10800000">
            <a:off x="11771630" y="828040"/>
            <a:ext cx="33655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   CHARGE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183255" y="1450975"/>
            <a:ext cx="76200" cy="75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183255" y="350456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8504555" y="5379085"/>
            <a:ext cx="76200" cy="75565"/>
          </a:xfrm>
          <a:prstGeom prst="rect">
            <a:avLst/>
          </a:prstGeom>
          <a:solidFill>
            <a:srgbClr val="27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8648700" y="537908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8504555" y="3504565"/>
            <a:ext cx="76200" cy="75565"/>
          </a:xfrm>
          <a:prstGeom prst="rect">
            <a:avLst/>
          </a:prstGeom>
          <a:solidFill>
            <a:srgbClr val="1364D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8648700" y="3504565"/>
            <a:ext cx="76200" cy="75565"/>
          </a:xfrm>
          <a:prstGeom prst="rect">
            <a:avLst/>
          </a:prstGeom>
          <a:solidFill>
            <a:srgbClr val="FFC0C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8504555" y="1450975"/>
            <a:ext cx="76200" cy="75565"/>
          </a:xfrm>
          <a:prstGeom prst="rect">
            <a:avLst/>
          </a:prstGeom>
          <a:solidFill>
            <a:srgbClr val="EDD8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450975"/>
            <a:ext cx="76200" cy="75565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82340" y="1450975"/>
            <a:ext cx="76200" cy="75565"/>
          </a:xfrm>
          <a:prstGeom prst="rect">
            <a:avLst/>
          </a:prstGeom>
          <a:solidFill>
            <a:srgbClr val="29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8782050" y="350456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183255" y="537908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20" y="3215640"/>
            <a:ext cx="1080000" cy="1080000"/>
          </a:xfrm>
          <a:prstGeom prst="rect">
            <a:avLst/>
          </a:prstGeom>
        </p:spPr>
      </p:pic>
      <p:pic>
        <p:nvPicPr>
          <p:cNvPr id="11" name="图片 10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" y="5165725"/>
            <a:ext cx="1080000" cy="1080000"/>
          </a:xfrm>
          <a:prstGeom prst="rect">
            <a:avLst/>
          </a:prstGeom>
        </p:spPr>
      </p:pic>
      <p:pic>
        <p:nvPicPr>
          <p:cNvPr id="36" name="图片 35" descr="4"/>
          <p:cNvPicPr>
            <a:picLocks noChangeAspect="1"/>
          </p:cNvPicPr>
          <p:nvPr/>
        </p:nvPicPr>
        <p:blipFill>
          <a:blip r:embed="rId4"/>
          <a:srcRect l="16005" t="24647"/>
          <a:stretch>
            <a:fillRect/>
          </a:stretch>
        </p:blipFill>
        <p:spPr>
          <a:xfrm rot="8520000">
            <a:off x="6129655" y="3096260"/>
            <a:ext cx="1379855" cy="1238250"/>
          </a:xfrm>
          <a:prstGeom prst="rect">
            <a:avLst/>
          </a:prstGeom>
        </p:spPr>
      </p:pic>
      <p:pic>
        <p:nvPicPr>
          <p:cNvPr id="37" name="图片 36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755" y="1169670"/>
            <a:ext cx="1080000" cy="1080000"/>
          </a:xfrm>
          <a:prstGeom prst="rect">
            <a:avLst/>
          </a:prstGeom>
        </p:spPr>
      </p:pic>
      <p:pic>
        <p:nvPicPr>
          <p:cNvPr id="39" name="图片 38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360000">
            <a:off x="6409055" y="5033010"/>
            <a:ext cx="1080000" cy="1080000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3326765" y="350456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44" name="图片 43"/>
          <p:cNvPicPr/>
          <p:nvPr/>
        </p:nvPicPr>
        <p:blipFill>
          <a:blip r:embed="rId7"/>
          <a:stretch>
            <a:fillRect/>
          </a:stretch>
        </p:blipFill>
        <p:spPr>
          <a:xfrm>
            <a:off x="6525260" y="1169670"/>
            <a:ext cx="1080000" cy="108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矩形 44"/>
          <p:cNvSpPr/>
          <p:nvPr/>
        </p:nvSpPr>
        <p:spPr>
          <a:xfrm>
            <a:off x="8648700" y="1450975"/>
            <a:ext cx="76200" cy="75565"/>
          </a:xfrm>
          <a:prstGeom prst="rect">
            <a:avLst/>
          </a:prstGeom>
          <a:solidFill>
            <a:srgbClr val="5BABE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780780" y="145097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JYCH007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5889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444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381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167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09925" y="4278630"/>
            <a:ext cx="649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JYCH008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3505" y="4306570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30955" y="617283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24760" y="617283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809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174365" y="617283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11195" y="6132195"/>
            <a:ext cx="7029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JYCH009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5565" y="6168390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5865" y="828040"/>
            <a:ext cx="3218815" cy="15703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Wall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1 USB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5V 2.1A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  AC100-240V 50/60Hz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10W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Dimension:56*39*27mm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Net Weight:36g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1420" y="2580640"/>
            <a:ext cx="3148330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Wall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1 TYPE-C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3.6-6.5V3A/ 6.5-9V2A/ 9-12V1.5A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  AC100-240V 50/60Hz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18W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Type: EU/AU/UK/US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Net Weight:36g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5865" y="4495800"/>
            <a:ext cx="3218815" cy="169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Wall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3 USB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5V - 2.4A / 9V - 1.8A / 12V - 1.5A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  AC110 - 240V 50/60HZ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18W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Specification: EU/US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Dimension:88*50*44mm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Net Weight:58g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10800000">
            <a:off x="11771630" y="828040"/>
            <a:ext cx="33655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   CHARGE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183255" y="134620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259455" y="310451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34620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209925" y="502094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155950" y="310451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1197610"/>
            <a:ext cx="1080000" cy="108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98398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6953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65111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41" name="矩形 40"/>
          <p:cNvSpPr/>
          <p:nvPr/>
        </p:nvSpPr>
        <p:spPr>
          <a:xfrm>
            <a:off x="832675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336280" y="2335530"/>
            <a:ext cx="6826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JYCH010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46" name="图片 4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8590" y="2363470"/>
            <a:ext cx="704850" cy="18923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898461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67016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66953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2" name="矩形 51"/>
          <p:cNvSpPr/>
          <p:nvPr/>
        </p:nvSpPr>
        <p:spPr>
          <a:xfrm>
            <a:off x="832739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35645" y="4278630"/>
            <a:ext cx="648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JYCH011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54" name="图片 53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9225" y="4306570"/>
            <a:ext cx="704850" cy="189230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8964295" y="614235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658100" y="614235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62381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74" name="矩形 73"/>
          <p:cNvSpPr/>
          <p:nvPr/>
        </p:nvSpPr>
        <p:spPr>
          <a:xfrm>
            <a:off x="8307705" y="614235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75" name="图片 7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8905" y="6137910"/>
            <a:ext cx="704850" cy="189230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7601585" y="828040"/>
            <a:ext cx="3218815" cy="15703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Wall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 : QC3.0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1 USB/1 TYPE-C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100-240V-50/60Hz 0.8A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  AC100-240V /1.2A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20W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7597140" y="2580640"/>
            <a:ext cx="3148330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Wall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 : PD3.0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1 USB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5V 3A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  AC100-240V /1.2A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20W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601585" y="4495800"/>
            <a:ext cx="3218815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Wall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2 USB/1TYPE-C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TYPE-C(5V-3A;9V-3A;12V-3A;15V-3A;20V-3.25A;20V-4.3A(87W)),USB1(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5V-3A;9V-2A;12V-1.5A(18W)),USB2(5V-2A(2.4A/12W Max))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 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USB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1(65W+18W),USB2(65W+10W),TYPE-C(45W+18W+5W)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90W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8308975" y="134620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308975" y="310451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8452485" y="134620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8315325" y="50209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8452485" y="310451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8307705" y="6112510"/>
            <a:ext cx="6565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JYCH012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89" name="图片 88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30" y="1108075"/>
            <a:ext cx="1260000" cy="1260000"/>
          </a:xfrm>
          <a:prstGeom prst="rect">
            <a:avLst/>
          </a:prstGeom>
        </p:spPr>
      </p:pic>
      <p:pic>
        <p:nvPicPr>
          <p:cNvPr id="90" name="图片 8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41110" y="2891155"/>
            <a:ext cx="945000" cy="1260000"/>
          </a:xfrm>
          <a:prstGeom prst="rect">
            <a:avLst/>
          </a:prstGeom>
        </p:spPr>
      </p:pic>
      <p:sp>
        <p:nvSpPr>
          <p:cNvPr id="91" name="矩形 90"/>
          <p:cNvSpPr/>
          <p:nvPr/>
        </p:nvSpPr>
        <p:spPr>
          <a:xfrm>
            <a:off x="8598535" y="3104515"/>
            <a:ext cx="76200" cy="75565"/>
          </a:xfrm>
          <a:prstGeom prst="rect">
            <a:avLst/>
          </a:prstGeom>
          <a:solidFill>
            <a:srgbClr val="FCE2E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8738235" y="3104515"/>
            <a:ext cx="76200" cy="75565"/>
          </a:xfrm>
          <a:prstGeom prst="rect">
            <a:avLst/>
          </a:prstGeom>
          <a:solidFill>
            <a:srgbClr val="DBF6E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880475" y="3104515"/>
            <a:ext cx="76200" cy="75565"/>
          </a:xfrm>
          <a:prstGeom prst="rect">
            <a:avLst/>
          </a:prstGeom>
          <a:solidFill>
            <a:srgbClr val="4D648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9038590" y="3104515"/>
            <a:ext cx="76200" cy="75565"/>
          </a:xfrm>
          <a:prstGeom prst="rect">
            <a:avLst/>
          </a:prstGeom>
          <a:solidFill>
            <a:srgbClr val="D8D5F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95" name="图片 9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630" y="4786630"/>
            <a:ext cx="1260000" cy="1260000"/>
          </a:xfrm>
          <a:prstGeom prst="rect">
            <a:avLst/>
          </a:prstGeom>
        </p:spPr>
      </p:pic>
      <p:pic>
        <p:nvPicPr>
          <p:cNvPr id="96" name="图片 95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630" y="4852670"/>
            <a:ext cx="1260000" cy="1260000"/>
          </a:xfrm>
          <a:prstGeom prst="rect">
            <a:avLst/>
          </a:prstGeom>
        </p:spPr>
      </p:pic>
      <p:pic>
        <p:nvPicPr>
          <p:cNvPr id="97" name="图片 96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265" y="2891155"/>
            <a:ext cx="1260000" cy="1260000"/>
          </a:xfrm>
          <a:prstGeom prst="rect">
            <a:avLst/>
          </a:prstGeom>
        </p:spPr>
      </p:pic>
      <p:sp>
        <p:nvSpPr>
          <p:cNvPr id="98" name="矩形 97"/>
          <p:cNvSpPr/>
          <p:nvPr/>
        </p:nvSpPr>
        <p:spPr>
          <a:xfrm>
            <a:off x="3326765" y="5020945"/>
            <a:ext cx="76200" cy="75565"/>
          </a:xfrm>
          <a:prstGeom prst="rect">
            <a:avLst/>
          </a:prstGeom>
          <a:solidFill>
            <a:srgbClr val="C2C2C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3465195" y="5020945"/>
            <a:ext cx="76200" cy="755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JYCH013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5889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444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381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167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09925" y="4278630"/>
            <a:ext cx="649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JYCH014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3505" y="4306570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30955" y="617283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24760" y="617283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809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174365" y="617283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11195" y="6132195"/>
            <a:ext cx="7010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JYCH015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5565" y="6168390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5865" y="828040"/>
            <a:ext cx="3218815" cy="1312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W</a:t>
            </a:r>
            <a:r>
              <a:rPr lang="en-US">
                <a:sym typeface="+mn-ea"/>
              </a:rPr>
              <a:t>ireless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Acrylic+Chip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Working Frequency: 110-205KHZ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5W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 100*100*7mm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Net Weight: 60g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1420" y="2580640"/>
            <a:ext cx="3148330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</a:t>
            </a:r>
            <a:r>
              <a:rPr lang="en-US">
                <a:sym typeface="+mn-ea"/>
              </a:rPr>
              <a:t>ireless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3W, 15W, 7.5W, 10W, 2W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9V/1.67A, 5V/2A, 5V/1A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  9V/2A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15W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Dimension:116*72*135mm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5865" y="4495800"/>
            <a:ext cx="3218815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Car </a:t>
            </a:r>
            <a:r>
              <a:rPr>
                <a:sym typeface="+mn-ea"/>
              </a:rPr>
              <a:t>W</a:t>
            </a:r>
            <a:r>
              <a:rPr lang="en-US">
                <a:sym typeface="+mn-ea"/>
              </a:rPr>
              <a:t>ireless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ABS+PC+Circuit board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port: 5W, 15W, 7.5W, 10W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Frequency：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100-150KHZ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Transmission distance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：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5-10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able Length: 1M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Dimension:72*40*124mm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10800000">
            <a:off x="11771630" y="828040"/>
            <a:ext cx="33655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   CHARGE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183255" y="134620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209925" y="310451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34620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209925" y="502094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8398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6953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65111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41" name="矩形 40"/>
          <p:cNvSpPr/>
          <p:nvPr/>
        </p:nvSpPr>
        <p:spPr>
          <a:xfrm>
            <a:off x="832675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336280" y="2335530"/>
            <a:ext cx="648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JYCH016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46" name="图片 4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8590" y="2363470"/>
            <a:ext cx="704850" cy="18923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898461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67016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66953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2" name="矩形 51"/>
          <p:cNvSpPr/>
          <p:nvPr/>
        </p:nvSpPr>
        <p:spPr>
          <a:xfrm>
            <a:off x="832739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35645" y="4278630"/>
            <a:ext cx="6826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JYCH017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54" name="图片 53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9225" y="4306570"/>
            <a:ext cx="704850" cy="189230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8964295" y="614235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658100" y="614235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62381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74" name="矩形 73"/>
          <p:cNvSpPr/>
          <p:nvPr/>
        </p:nvSpPr>
        <p:spPr>
          <a:xfrm>
            <a:off x="8307705" y="614235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75" name="图片 7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8905" y="6137910"/>
            <a:ext cx="704850" cy="189230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7601585" y="828040"/>
            <a:ext cx="3218815" cy="1312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</a:t>
            </a:r>
            <a:r>
              <a:rPr lang="en-US">
                <a:sym typeface="+mn-ea"/>
              </a:rPr>
              <a:t>ireless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Aluminum alloy+PC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Working Frequency: 110-205KHZ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15W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 100*100*6.6mm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Net Weight: 60g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7597140" y="2580640"/>
            <a:ext cx="3148330" cy="169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 </a:t>
            </a:r>
            <a:r>
              <a:rPr>
                <a:sym typeface="+mn-ea"/>
              </a:rPr>
              <a:t>W</a:t>
            </a:r>
            <a:r>
              <a:rPr lang="en-US">
                <a:sym typeface="+mn-ea"/>
              </a:rPr>
              <a:t>ireless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 + PC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 Voltage: 9V-2A Max.、5V-3A Max.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DC 5V-1.5A Max.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  9V/2A, 5V/2A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10W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 3.3 Feet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23*9*4.5mm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601585" y="4495800"/>
            <a:ext cx="3218815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Car </a:t>
            </a:r>
            <a:r>
              <a:rPr>
                <a:sym typeface="+mn-ea"/>
              </a:rPr>
              <a:t>W</a:t>
            </a:r>
            <a:r>
              <a:rPr lang="en-US">
                <a:sym typeface="+mn-ea"/>
              </a:rPr>
              <a:t>ireless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harger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 + Chip + Magnet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15W, 7.5W, 10W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9V/1.67A, 5V/1A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  9V/2A, 5V/2A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15W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 1M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61*96*75mm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8308975" y="134620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308975" y="310451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8452485" y="134620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8315325" y="50209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8452485" y="310451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8307705" y="6112510"/>
            <a:ext cx="6565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JYCH018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8598535" y="3104515"/>
            <a:ext cx="76200" cy="75565"/>
          </a:xfrm>
          <a:prstGeom prst="rect">
            <a:avLst/>
          </a:prstGeom>
          <a:solidFill>
            <a:srgbClr val="CBCBC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" y="989965"/>
            <a:ext cx="1238535" cy="1260000"/>
          </a:xfrm>
          <a:prstGeom prst="rect">
            <a:avLst/>
          </a:prstGeom>
        </p:spPr>
      </p:pic>
      <p:pic>
        <p:nvPicPr>
          <p:cNvPr id="9" name="图片 8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110" y="989965"/>
            <a:ext cx="1260000" cy="1260000"/>
          </a:xfrm>
          <a:prstGeom prst="rect">
            <a:avLst/>
          </a:prstGeom>
        </p:spPr>
      </p:pic>
      <p:pic>
        <p:nvPicPr>
          <p:cNvPr id="11" name="图片 10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245" y="2708910"/>
            <a:ext cx="1453600" cy="1440000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2775585"/>
            <a:ext cx="1440000" cy="1440000"/>
          </a:xfrm>
          <a:prstGeom prst="rect">
            <a:avLst/>
          </a:prstGeom>
        </p:spPr>
      </p:pic>
      <p:pic>
        <p:nvPicPr>
          <p:cNvPr id="22" name="图片 2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" y="4852670"/>
            <a:ext cx="1260000" cy="1260000"/>
          </a:xfrm>
          <a:prstGeom prst="rect">
            <a:avLst/>
          </a:prstGeom>
        </p:spPr>
      </p:pic>
      <p:pic>
        <p:nvPicPr>
          <p:cNvPr id="23" name="图片 2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7110" y="4852670"/>
            <a:ext cx="1260000" cy="126000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8452485" y="502094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JYPB001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5889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444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381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167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09925" y="4278630"/>
            <a:ext cx="649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JYPB002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3505" y="4306570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30955" y="617283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24760" y="617283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809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174365" y="617283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11195" y="6132195"/>
            <a:ext cx="7010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JYPB003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5565" y="6168390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5865" y="828040"/>
            <a:ext cx="3218815" cy="1441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Portable Power Bank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Input：5V/1A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Output：5V/1A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Capacity:2600mah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Size：90*22*22mm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Weight:100g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1420" y="2580640"/>
            <a:ext cx="3148330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Portable Power Bank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ABS+PC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Input：5V/2.1A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Output：5V/2.1A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Capacity:5000mah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Size：105*64*13mm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Weight:110g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5865" y="4495800"/>
            <a:ext cx="3218815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Portable Power Bank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ABS+PC+Circuit board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Input：5V/2A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 interface: Lightning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Output：5W/15W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Capacity:5000mah/10000mah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Size：95.9*64.5*14mm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Weight:190g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10800000">
            <a:off x="11701780" y="880745"/>
            <a:ext cx="49022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</a:rPr>
              <a:t>POWER</a:t>
            </a:r>
            <a:endParaRPr lang="en-US" altLang="zh-CN" sz="1000">
              <a:solidFill>
                <a:schemeClr val="bg1"/>
              </a:solidFill>
            </a:endParaRPr>
          </a:p>
          <a:p>
            <a:pPr algn="ctr"/>
            <a:r>
              <a:rPr lang="en-US" altLang="zh-CN" sz="1000">
                <a:solidFill>
                  <a:schemeClr val="bg1"/>
                </a:solidFill>
              </a:rPr>
              <a:t>BANK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183255" y="134620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183255" y="310451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34620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174365" y="5020945"/>
            <a:ext cx="76200" cy="75565"/>
          </a:xfrm>
          <a:prstGeom prst="rect">
            <a:avLst/>
          </a:prstGeom>
          <a:solidFill>
            <a:srgbClr val="9BEBB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8398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6953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65111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41" name="矩形 40"/>
          <p:cNvSpPr/>
          <p:nvPr/>
        </p:nvSpPr>
        <p:spPr>
          <a:xfrm>
            <a:off x="832675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336280" y="2335530"/>
            <a:ext cx="648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JYPB004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46" name="图片 4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8590" y="2363470"/>
            <a:ext cx="704850" cy="18923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898461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67016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66953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2" name="矩形 51"/>
          <p:cNvSpPr/>
          <p:nvPr/>
        </p:nvSpPr>
        <p:spPr>
          <a:xfrm>
            <a:off x="832739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35645" y="4278630"/>
            <a:ext cx="6826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JYPB005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54" name="图片 53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9225" y="4306570"/>
            <a:ext cx="704850" cy="189230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8964295" y="614235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658100" y="614235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62381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74" name="矩形 73"/>
          <p:cNvSpPr/>
          <p:nvPr/>
        </p:nvSpPr>
        <p:spPr>
          <a:xfrm>
            <a:off x="8307705" y="614235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75" name="图片 7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8905" y="6137910"/>
            <a:ext cx="704850" cy="189230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7601585" y="828040"/>
            <a:ext cx="3218815" cy="1441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Portable Power Bank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Input：5V/2A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Output：5V/3A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Capacity:5000mah/10000mah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Size：74*27*22mm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Weight:58g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7596505" y="2580640"/>
            <a:ext cx="3148330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Portable Power Bank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Aluminum alloy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 : type-c:5V/2.1A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Output: USB: 5V/2.1A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Capacity: 20000mah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Applicable batteries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:1260110*2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Size:  148*70*31mm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601585" y="4495800"/>
            <a:ext cx="3218815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Portable Power Bank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Input：5V/3A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 interface: TYPE-C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Output：5W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Capacity:10000mah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Size：105*68*17mm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205g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8308975" y="1346200"/>
            <a:ext cx="76200" cy="75565"/>
          </a:xfrm>
          <a:prstGeom prst="rect">
            <a:avLst/>
          </a:prstGeom>
          <a:solidFill>
            <a:srgbClr val="F5E96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308975" y="310451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8452485" y="1346200"/>
            <a:ext cx="76200" cy="75565"/>
          </a:xfrm>
          <a:prstGeom prst="rect">
            <a:avLst/>
          </a:prstGeom>
          <a:solidFill>
            <a:srgbClr val="ED3F4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8315325" y="50209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8452485" y="310451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8307705" y="6112510"/>
            <a:ext cx="6565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JYPB006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52485" y="502094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370" y="2691130"/>
            <a:ext cx="1620000" cy="1620000"/>
          </a:xfrm>
          <a:prstGeom prst="rect">
            <a:avLst/>
          </a:prstGeom>
        </p:spPr>
      </p:pic>
      <p:pic>
        <p:nvPicPr>
          <p:cNvPr id="28" name="图片 27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880745"/>
            <a:ext cx="1260000" cy="1260000"/>
          </a:xfrm>
          <a:prstGeom prst="rect">
            <a:avLst/>
          </a:prstGeom>
        </p:spPr>
      </p:pic>
      <p:pic>
        <p:nvPicPr>
          <p:cNvPr id="35" name="图片 34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732655"/>
            <a:ext cx="1440000" cy="1440000"/>
          </a:xfrm>
          <a:prstGeom prst="rect">
            <a:avLst/>
          </a:prstGeom>
        </p:spPr>
      </p:pic>
      <p:pic>
        <p:nvPicPr>
          <p:cNvPr id="36" name="图片 3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70" y="2780665"/>
            <a:ext cx="1440000" cy="1440000"/>
          </a:xfrm>
          <a:prstGeom prst="rect">
            <a:avLst/>
          </a:prstGeom>
        </p:spPr>
      </p:pic>
      <p:pic>
        <p:nvPicPr>
          <p:cNvPr id="37" name="图片 36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540" y="4692015"/>
            <a:ext cx="1440000" cy="1440000"/>
          </a:xfrm>
          <a:prstGeom prst="rect">
            <a:avLst/>
          </a:prstGeom>
        </p:spPr>
      </p:pic>
      <p:pic>
        <p:nvPicPr>
          <p:cNvPr id="39" name="图片 38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870" y="880745"/>
            <a:ext cx="1440000" cy="1440000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3603625" y="5020945"/>
            <a:ext cx="76200" cy="75565"/>
          </a:xfrm>
          <a:prstGeom prst="rect">
            <a:avLst/>
          </a:prstGeom>
          <a:solidFill>
            <a:srgbClr val="EEBBB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326765" y="50209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465195" y="5020945"/>
            <a:ext cx="76200" cy="75565"/>
          </a:xfrm>
          <a:prstGeom prst="rect">
            <a:avLst/>
          </a:prstGeom>
          <a:solidFill>
            <a:srgbClr val="A2AB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326765" y="310451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453765" y="51479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464560" y="1346200"/>
            <a:ext cx="76200" cy="75565"/>
          </a:xfrm>
          <a:prstGeom prst="rect">
            <a:avLst/>
          </a:prstGeom>
          <a:solidFill>
            <a:srgbClr val="50AF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603625" y="1346200"/>
            <a:ext cx="76200" cy="75565"/>
          </a:xfrm>
          <a:prstGeom prst="rect">
            <a:avLst/>
          </a:prstGeom>
          <a:solidFill>
            <a:srgbClr val="9BE27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617585" y="1346200"/>
            <a:ext cx="76200" cy="75565"/>
          </a:xfrm>
          <a:prstGeom prst="rect">
            <a:avLst/>
          </a:prstGeom>
          <a:solidFill>
            <a:srgbClr val="7C9DA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134995" y="2062480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820545" y="206248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802130" y="20300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2477770" y="206248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487295" y="2030095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JYCA001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9605" y="2058035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725295" y="861695"/>
            <a:ext cx="2494915" cy="1312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Type-C To </a:t>
            </a:r>
            <a:r>
              <a:rPr lang="en-US">
                <a:sym typeface="+mn-ea"/>
              </a:rPr>
              <a:t>Lighting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TPE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Voltage: 9V/2.2A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Powder: 20W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10800000">
            <a:off x="11772265" y="861695"/>
            <a:ext cx="33655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     CABLE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" y="982345"/>
            <a:ext cx="1121874" cy="1080000"/>
          </a:xfrm>
          <a:prstGeom prst="rect">
            <a:avLst/>
          </a:prstGeom>
        </p:spPr>
      </p:pic>
      <p:sp>
        <p:nvSpPr>
          <p:cNvPr id="107" name="矩形 106"/>
          <p:cNvSpPr/>
          <p:nvPr/>
        </p:nvSpPr>
        <p:spPr>
          <a:xfrm>
            <a:off x="6929755" y="2094865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5615305" y="209486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5596890" y="206248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10" name="矩形 109"/>
          <p:cNvSpPr/>
          <p:nvPr/>
        </p:nvSpPr>
        <p:spPr>
          <a:xfrm>
            <a:off x="6272530" y="209486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6282055" y="206248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JYCA004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12" name="图片 111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4365" y="2090420"/>
            <a:ext cx="704850" cy="189230"/>
          </a:xfrm>
          <a:prstGeom prst="rect">
            <a:avLst/>
          </a:prstGeom>
        </p:spPr>
      </p:pic>
      <p:sp>
        <p:nvSpPr>
          <p:cNvPr id="113" name="文本框 112"/>
          <p:cNvSpPr txBox="1"/>
          <p:nvPr/>
        </p:nvSpPr>
        <p:spPr>
          <a:xfrm>
            <a:off x="5558790" y="866140"/>
            <a:ext cx="2543175" cy="1228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USB</a:t>
            </a:r>
            <a:r>
              <a:rPr>
                <a:sym typeface="+mn-ea"/>
              </a:rPr>
              <a:t> To </a:t>
            </a:r>
            <a:r>
              <a:rPr>
                <a:sym typeface="+mn-ea"/>
              </a:rPr>
              <a:t>Type-C</a:t>
            </a:r>
            <a:r>
              <a:rPr lang="en-US">
                <a:sym typeface="+mn-ea"/>
              </a:rPr>
              <a:t>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Cable Jacket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Braid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Voltage: 5V/2.4A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Powder: 12W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10656570" y="2094865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9342120" y="209486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9323705" y="206248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18" name="矩形 117"/>
          <p:cNvSpPr/>
          <p:nvPr/>
        </p:nvSpPr>
        <p:spPr>
          <a:xfrm>
            <a:off x="9999345" y="209486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10008870" y="206248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JYCA007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20" name="图片 119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1180" y="2090420"/>
            <a:ext cx="704850" cy="189230"/>
          </a:xfrm>
          <a:prstGeom prst="rect">
            <a:avLst/>
          </a:prstGeom>
        </p:spPr>
      </p:pic>
      <p:sp>
        <p:nvSpPr>
          <p:cNvPr id="121" name="文本框 120"/>
          <p:cNvSpPr txBox="1"/>
          <p:nvPr/>
        </p:nvSpPr>
        <p:spPr>
          <a:xfrm>
            <a:off x="9287510" y="861695"/>
            <a:ext cx="2484755" cy="1312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USB</a:t>
            </a:r>
            <a:r>
              <a:rPr>
                <a:sym typeface="+mn-ea"/>
              </a:rPr>
              <a:t> To </a:t>
            </a:r>
            <a:r>
              <a:rPr lang="en-US">
                <a:sym typeface="+mn-ea"/>
              </a:rPr>
              <a:t>Lighting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Cable Jacket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Degradable cable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Voltage: 5V/2.4A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Powder: 12W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3166745" y="3880485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1852295" y="388048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833880" y="384810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26" name="矩形 125"/>
          <p:cNvSpPr/>
          <p:nvPr/>
        </p:nvSpPr>
        <p:spPr>
          <a:xfrm>
            <a:off x="2509520" y="388048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2519045" y="384810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JYCA002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28" name="图片 127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1355" y="3876040"/>
            <a:ext cx="704850" cy="189230"/>
          </a:xfrm>
          <a:prstGeom prst="rect">
            <a:avLst/>
          </a:prstGeom>
        </p:spPr>
      </p:pic>
      <p:sp>
        <p:nvSpPr>
          <p:cNvPr id="129" name="文本框 128"/>
          <p:cNvSpPr txBox="1"/>
          <p:nvPr/>
        </p:nvSpPr>
        <p:spPr>
          <a:xfrm>
            <a:off x="1795780" y="2684145"/>
            <a:ext cx="2481580" cy="1228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Type-C To </a:t>
            </a:r>
            <a:r>
              <a:rPr>
                <a:sym typeface="+mn-ea"/>
              </a:rPr>
              <a:t>Type-C</a:t>
            </a:r>
            <a:r>
              <a:rPr lang="en-US">
                <a:sym typeface="+mn-ea"/>
              </a:rPr>
              <a:t>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Cable Jacket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Nylon braid+Aluminum alloy Shell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Speed: 5.0Gbps data transfer rate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5A Fast Charging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67855" y="3912870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5653405" y="391287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5634990" y="388048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3" name="矩形 132"/>
          <p:cNvSpPr/>
          <p:nvPr/>
        </p:nvSpPr>
        <p:spPr>
          <a:xfrm>
            <a:off x="6310630" y="391287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6320155" y="3880485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JYCA005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35" name="图片 13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2465" y="3908425"/>
            <a:ext cx="704850" cy="189230"/>
          </a:xfrm>
          <a:prstGeom prst="rect">
            <a:avLst/>
          </a:prstGeom>
        </p:spPr>
      </p:pic>
      <p:sp>
        <p:nvSpPr>
          <p:cNvPr id="136" name="文本框 135"/>
          <p:cNvSpPr txBox="1"/>
          <p:nvPr/>
        </p:nvSpPr>
        <p:spPr>
          <a:xfrm>
            <a:off x="5596890" y="2684145"/>
            <a:ext cx="2609215" cy="1228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USB</a:t>
            </a:r>
            <a:r>
              <a:rPr>
                <a:sym typeface="+mn-ea"/>
              </a:rPr>
              <a:t> To </a:t>
            </a:r>
            <a:r>
              <a:rPr>
                <a:sym typeface="+mn-ea"/>
              </a:rPr>
              <a:t>Type-C</a:t>
            </a:r>
            <a:r>
              <a:rPr lang="en-US">
                <a:sym typeface="+mn-ea"/>
              </a:rPr>
              <a:t>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Cable Jacket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PVC,Nylon, Aluminum Alloy, Cloth Braided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USB 2.0 Connector, Type 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2A Fast Charging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10694670" y="3912870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9380220" y="391287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9361805" y="388048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41" name="矩形 140"/>
          <p:cNvSpPr/>
          <p:nvPr/>
        </p:nvSpPr>
        <p:spPr>
          <a:xfrm>
            <a:off x="10037445" y="391287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10046970" y="3880485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JYCA008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43" name="图片 142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9280" y="3908425"/>
            <a:ext cx="704850" cy="189230"/>
          </a:xfrm>
          <a:prstGeom prst="rect">
            <a:avLst/>
          </a:prstGeom>
        </p:spPr>
      </p:pic>
      <p:sp>
        <p:nvSpPr>
          <p:cNvPr id="146" name="文本框 145"/>
          <p:cNvSpPr txBox="1"/>
          <p:nvPr/>
        </p:nvSpPr>
        <p:spPr>
          <a:xfrm>
            <a:off x="9287510" y="2684145"/>
            <a:ext cx="2484755" cy="1312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Type-C To </a:t>
            </a:r>
            <a:r>
              <a:rPr lang="en-US">
                <a:sym typeface="+mn-ea"/>
              </a:rPr>
              <a:t>Lighting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TPE,Aluminum Alloy, Zinc Alloy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Type-c to iphone 8pin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3A Fast Charging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47" name="矩形 146"/>
          <p:cNvSpPr/>
          <p:nvPr/>
        </p:nvSpPr>
        <p:spPr>
          <a:xfrm>
            <a:off x="3166745" y="5887085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1852295" y="588708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833880" y="585470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50" name="矩形 149"/>
          <p:cNvSpPr/>
          <p:nvPr/>
        </p:nvSpPr>
        <p:spPr>
          <a:xfrm>
            <a:off x="2509520" y="588708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2519045" y="585470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JYCA003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2" name="图片 151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1355" y="5882640"/>
            <a:ext cx="704850" cy="189230"/>
          </a:xfrm>
          <a:prstGeom prst="rect">
            <a:avLst/>
          </a:prstGeom>
        </p:spPr>
      </p:pic>
      <p:sp>
        <p:nvSpPr>
          <p:cNvPr id="153" name="文本框 152"/>
          <p:cNvSpPr txBox="1"/>
          <p:nvPr/>
        </p:nvSpPr>
        <p:spPr>
          <a:xfrm>
            <a:off x="1795780" y="4690745"/>
            <a:ext cx="2609215" cy="1228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USB</a:t>
            </a:r>
            <a:r>
              <a:rPr>
                <a:sym typeface="+mn-ea"/>
              </a:rPr>
              <a:t> To </a:t>
            </a:r>
            <a:r>
              <a:rPr>
                <a:sym typeface="+mn-ea"/>
              </a:rPr>
              <a:t>Type-C</a:t>
            </a:r>
            <a:r>
              <a:rPr lang="en-US">
                <a:sym typeface="+mn-ea"/>
              </a:rPr>
              <a:t>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Nylon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 TYPE-C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2.1A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6967855" y="5919470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55" name="矩形 154"/>
          <p:cNvSpPr/>
          <p:nvPr/>
        </p:nvSpPr>
        <p:spPr>
          <a:xfrm>
            <a:off x="5653405" y="591947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5634990" y="588708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57" name="矩形 156"/>
          <p:cNvSpPr/>
          <p:nvPr/>
        </p:nvSpPr>
        <p:spPr>
          <a:xfrm>
            <a:off x="6310630" y="591947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6320155" y="5887085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JYCA006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9" name="图片 158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2465" y="5915025"/>
            <a:ext cx="704850" cy="189230"/>
          </a:xfrm>
          <a:prstGeom prst="rect">
            <a:avLst/>
          </a:prstGeom>
        </p:spPr>
      </p:pic>
      <p:sp>
        <p:nvSpPr>
          <p:cNvPr id="160" name="文本框 159"/>
          <p:cNvSpPr txBox="1"/>
          <p:nvPr/>
        </p:nvSpPr>
        <p:spPr>
          <a:xfrm>
            <a:off x="5596890" y="4690745"/>
            <a:ext cx="2504440" cy="1228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3 in 1 Charger</a:t>
            </a:r>
            <a:r>
              <a:rPr lang="en-US">
                <a:sym typeface="+mn-ea"/>
              </a:rPr>
              <a:t>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Nylon braided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Tinned Copper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2A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10694670" y="5919470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63" name="矩形 162"/>
          <p:cNvSpPr/>
          <p:nvPr/>
        </p:nvSpPr>
        <p:spPr>
          <a:xfrm>
            <a:off x="9380220" y="591947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9361805" y="588708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65" name="矩形 164"/>
          <p:cNvSpPr/>
          <p:nvPr/>
        </p:nvSpPr>
        <p:spPr>
          <a:xfrm>
            <a:off x="10037445" y="591947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10046970" y="5887085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JYCA009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67" name="图片 166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9280" y="5915025"/>
            <a:ext cx="704850" cy="189230"/>
          </a:xfrm>
          <a:prstGeom prst="rect">
            <a:avLst/>
          </a:prstGeom>
        </p:spPr>
      </p:pic>
      <p:sp>
        <p:nvSpPr>
          <p:cNvPr id="170" name="文本框 169"/>
          <p:cNvSpPr txBox="1"/>
          <p:nvPr/>
        </p:nvSpPr>
        <p:spPr>
          <a:xfrm>
            <a:off x="9287510" y="4690745"/>
            <a:ext cx="2484755" cy="1312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3 in 1 Charger</a:t>
            </a:r>
            <a:r>
              <a:rPr lang="en-US">
                <a:sym typeface="+mn-ea"/>
              </a:rPr>
              <a:t>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TPE, Pure Copper, Aluminum Alloy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USB 2.0 Connector, USB 3.0 Connector, micro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2A Fast Charging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1.2M/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171" name="图片 170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95" y="1049020"/>
            <a:ext cx="1130400" cy="1045620"/>
          </a:xfrm>
          <a:prstGeom prst="rect">
            <a:avLst/>
          </a:prstGeom>
        </p:spPr>
      </p:pic>
      <p:pic>
        <p:nvPicPr>
          <p:cNvPr id="172" name="图片 171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105" y="949960"/>
            <a:ext cx="1080000" cy="1080000"/>
          </a:xfrm>
          <a:prstGeom prst="rect">
            <a:avLst/>
          </a:prstGeom>
        </p:spPr>
      </p:pic>
      <p:pic>
        <p:nvPicPr>
          <p:cNvPr id="174" name="图片 173" descr="5"/>
          <p:cNvPicPr>
            <a:picLocks noChangeAspect="1"/>
          </p:cNvPicPr>
          <p:nvPr/>
        </p:nvPicPr>
        <p:blipFill>
          <a:blip r:embed="rId5"/>
          <a:srcRect b="26631"/>
          <a:stretch>
            <a:fillRect/>
          </a:stretch>
        </p:blipFill>
        <p:spPr>
          <a:xfrm>
            <a:off x="418465" y="2967990"/>
            <a:ext cx="1402080" cy="1028700"/>
          </a:xfrm>
          <a:prstGeom prst="rect">
            <a:avLst/>
          </a:prstGeom>
        </p:spPr>
      </p:pic>
      <p:pic>
        <p:nvPicPr>
          <p:cNvPr id="175" name="图片 174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995" y="2888615"/>
            <a:ext cx="1080000" cy="1080000"/>
          </a:xfrm>
          <a:prstGeom prst="rect">
            <a:avLst/>
          </a:prstGeom>
        </p:spPr>
      </p:pic>
      <p:pic>
        <p:nvPicPr>
          <p:cNvPr id="177" name="图片 176" descr="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180" y="2888615"/>
            <a:ext cx="896505" cy="1080000"/>
          </a:xfrm>
          <a:prstGeom prst="rect">
            <a:avLst/>
          </a:prstGeom>
        </p:spPr>
      </p:pic>
      <p:pic>
        <p:nvPicPr>
          <p:cNvPr id="178" name="图片 177" descr="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20" y="4987290"/>
            <a:ext cx="1053000" cy="1080000"/>
          </a:xfrm>
          <a:prstGeom prst="rect">
            <a:avLst/>
          </a:prstGeom>
        </p:spPr>
      </p:pic>
      <p:pic>
        <p:nvPicPr>
          <p:cNvPr id="179" name="图片 178" descr="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4995" y="4839335"/>
            <a:ext cx="1080000" cy="1080000"/>
          </a:xfrm>
          <a:prstGeom prst="rect">
            <a:avLst/>
          </a:prstGeom>
        </p:spPr>
      </p:pic>
      <p:pic>
        <p:nvPicPr>
          <p:cNvPr id="180" name="图片 179" descr="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6105" y="4923155"/>
            <a:ext cx="1073910" cy="1080000"/>
          </a:xfrm>
          <a:prstGeom prst="rect">
            <a:avLst/>
          </a:prstGeom>
        </p:spPr>
      </p:pic>
      <p:sp>
        <p:nvSpPr>
          <p:cNvPr id="181" name="文本框 180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446849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183" name="文本框 182"/>
          <p:cNvSpPr txBox="1"/>
          <p:nvPr/>
        </p:nvSpPr>
        <p:spPr>
          <a:xfrm>
            <a:off x="8298180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134995" y="2062480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820545" y="206248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802130" y="20300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2477770" y="206248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487295" y="2030095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JYCA010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9605" y="2058035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725295" y="861695"/>
            <a:ext cx="2494915" cy="12331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3 in 1 Charger</a:t>
            </a:r>
            <a:r>
              <a:rPr lang="en-US">
                <a:sym typeface="+mn-ea"/>
              </a:rPr>
              <a:t>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Material: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 Aluminum Alloy, Braiding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USB 2.0 ,USB 3.0 ,USB 3.1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5A Fast Charging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10800000">
            <a:off x="11772265" y="861695"/>
            <a:ext cx="33655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     CABLE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6929755" y="2094865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5615305" y="209486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5596890" y="206248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10" name="矩形 109"/>
          <p:cNvSpPr/>
          <p:nvPr/>
        </p:nvSpPr>
        <p:spPr>
          <a:xfrm>
            <a:off x="6272530" y="209486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6282055" y="206248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JYCA013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12" name="图片 111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4365" y="2090420"/>
            <a:ext cx="704850" cy="189230"/>
          </a:xfrm>
          <a:prstGeom prst="rect">
            <a:avLst/>
          </a:prstGeom>
        </p:spPr>
      </p:pic>
      <p:sp>
        <p:nvSpPr>
          <p:cNvPr id="113" name="文本框 112"/>
          <p:cNvSpPr txBox="1"/>
          <p:nvPr/>
        </p:nvSpPr>
        <p:spPr>
          <a:xfrm>
            <a:off x="5558790" y="866140"/>
            <a:ext cx="2543175" cy="1228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3 in 1 </a:t>
            </a:r>
            <a:r>
              <a:rPr lang="en-US">
                <a:sym typeface="+mn-ea"/>
              </a:rPr>
              <a:t>USB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C</a:t>
            </a:r>
            <a:r>
              <a:rPr>
                <a:sym typeface="+mn-ea"/>
              </a:rPr>
              <a:t>able </a:t>
            </a:r>
            <a:r>
              <a:rPr lang="en-US">
                <a:sym typeface="+mn-ea"/>
              </a:rPr>
              <a:t>Led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PVC, Nylon, TPE, Pure Copper, Aluminum,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USB 2.0 Connector, Nickel Plated, micro, For Iphone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2.4A Fast Charging, Fast Charging for iphone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1.2M/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10656570" y="2094865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9342120" y="209486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9323705" y="206248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18" name="矩形 117"/>
          <p:cNvSpPr/>
          <p:nvPr/>
        </p:nvSpPr>
        <p:spPr>
          <a:xfrm>
            <a:off x="9999345" y="209486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10008870" y="206248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JYCA016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20" name="图片 119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1180" y="2090420"/>
            <a:ext cx="704850" cy="189230"/>
          </a:xfrm>
          <a:prstGeom prst="rect">
            <a:avLst/>
          </a:prstGeom>
        </p:spPr>
      </p:pic>
      <p:sp>
        <p:nvSpPr>
          <p:cNvPr id="121" name="文本框 120"/>
          <p:cNvSpPr txBox="1"/>
          <p:nvPr/>
        </p:nvSpPr>
        <p:spPr>
          <a:xfrm>
            <a:off x="9287510" y="861695"/>
            <a:ext cx="2484755" cy="1312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3 in 1 Charger</a:t>
            </a:r>
            <a:r>
              <a:rPr lang="en-US">
                <a:sym typeface="+mn-ea"/>
              </a:rPr>
              <a:t>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PVC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USB 2.0 Connector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2A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1.2M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3166745" y="3880485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1852295" y="388048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833880" y="384810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26" name="矩形 125"/>
          <p:cNvSpPr/>
          <p:nvPr/>
        </p:nvSpPr>
        <p:spPr>
          <a:xfrm>
            <a:off x="2509520" y="388048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2519045" y="384810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JYCA011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28" name="图片 127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1355" y="3876040"/>
            <a:ext cx="704850" cy="189230"/>
          </a:xfrm>
          <a:prstGeom prst="rect">
            <a:avLst/>
          </a:prstGeom>
        </p:spPr>
      </p:pic>
      <p:sp>
        <p:nvSpPr>
          <p:cNvPr id="129" name="文本框 128"/>
          <p:cNvSpPr txBox="1"/>
          <p:nvPr/>
        </p:nvSpPr>
        <p:spPr>
          <a:xfrm>
            <a:off x="1795780" y="2684145"/>
            <a:ext cx="2481580" cy="1228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B</a:t>
            </a:r>
            <a:r>
              <a:rPr>
                <a:sym typeface="+mn-ea"/>
              </a:rPr>
              <a:t>racelet</a:t>
            </a:r>
            <a:r>
              <a:rPr lang="en-US">
                <a:sym typeface="+mn-ea"/>
              </a:rPr>
              <a:t>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Material: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 Alloy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USB 3.0 Connector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5A Fast Charging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21cm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67855" y="3912870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5653405" y="391287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5634990" y="388048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3" name="矩形 132"/>
          <p:cNvSpPr/>
          <p:nvPr/>
        </p:nvSpPr>
        <p:spPr>
          <a:xfrm>
            <a:off x="6310630" y="391287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6320155" y="3880485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JYCA014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35" name="图片 13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2465" y="3908425"/>
            <a:ext cx="704850" cy="189230"/>
          </a:xfrm>
          <a:prstGeom prst="rect">
            <a:avLst/>
          </a:prstGeom>
        </p:spPr>
      </p:pic>
      <p:sp>
        <p:nvSpPr>
          <p:cNvPr id="136" name="文本框 135"/>
          <p:cNvSpPr txBox="1"/>
          <p:nvPr/>
        </p:nvSpPr>
        <p:spPr>
          <a:xfrm>
            <a:off x="5596890" y="2684145"/>
            <a:ext cx="2609215" cy="1228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USB</a:t>
            </a:r>
            <a:r>
              <a:rPr>
                <a:sym typeface="+mn-ea"/>
              </a:rPr>
              <a:t> To </a:t>
            </a:r>
            <a:r>
              <a:rPr>
                <a:sym typeface="+mn-ea"/>
              </a:rPr>
              <a:t>Type-C</a:t>
            </a:r>
            <a:r>
              <a:rPr lang="en-US">
                <a:sym typeface="+mn-ea"/>
              </a:rPr>
              <a:t>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Material: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 Alloy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USB 2.0 Connector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2A 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21cm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10694670" y="3912870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9380220" y="391287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9361805" y="388048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41" name="矩形 140"/>
          <p:cNvSpPr/>
          <p:nvPr/>
        </p:nvSpPr>
        <p:spPr>
          <a:xfrm>
            <a:off x="10037445" y="391287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10046970" y="3880485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JYCA017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43" name="图片 142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9280" y="3908425"/>
            <a:ext cx="704850" cy="189230"/>
          </a:xfrm>
          <a:prstGeom prst="rect">
            <a:avLst/>
          </a:prstGeom>
        </p:spPr>
      </p:pic>
      <p:sp>
        <p:nvSpPr>
          <p:cNvPr id="146" name="文本框 145"/>
          <p:cNvSpPr txBox="1"/>
          <p:nvPr/>
        </p:nvSpPr>
        <p:spPr>
          <a:xfrm>
            <a:off x="9287510" y="2684145"/>
            <a:ext cx="2484755" cy="1312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USB Keychain 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PVC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USB 2.0 Connector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3A Fast Charging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22CM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47" name="矩形 146"/>
          <p:cNvSpPr/>
          <p:nvPr/>
        </p:nvSpPr>
        <p:spPr>
          <a:xfrm>
            <a:off x="3166745" y="5887085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1852295" y="588708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833880" y="585470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50" name="矩形 149"/>
          <p:cNvSpPr/>
          <p:nvPr/>
        </p:nvSpPr>
        <p:spPr>
          <a:xfrm>
            <a:off x="2509520" y="588708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2519045" y="585470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JYCA012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2" name="图片 151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1355" y="5882640"/>
            <a:ext cx="704850" cy="189230"/>
          </a:xfrm>
          <a:prstGeom prst="rect">
            <a:avLst/>
          </a:prstGeom>
        </p:spPr>
      </p:pic>
      <p:sp>
        <p:nvSpPr>
          <p:cNvPr id="153" name="文本框 152"/>
          <p:cNvSpPr txBox="1"/>
          <p:nvPr/>
        </p:nvSpPr>
        <p:spPr>
          <a:xfrm>
            <a:off x="1795780" y="4690745"/>
            <a:ext cx="2609215" cy="1228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Protable 3 in 1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TPE, Aluminum Alloy, Metal, ABS+Pet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 USB 2.0 Connector, micro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3A Fast Charging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1M/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Customized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6967855" y="5919470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55" name="矩形 154"/>
          <p:cNvSpPr/>
          <p:nvPr/>
        </p:nvSpPr>
        <p:spPr>
          <a:xfrm>
            <a:off x="5653405" y="591947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5634990" y="588708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57" name="矩形 156"/>
          <p:cNvSpPr/>
          <p:nvPr/>
        </p:nvSpPr>
        <p:spPr>
          <a:xfrm>
            <a:off x="6310630" y="591947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6320155" y="5887085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JYCA015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9" name="图片 158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2465" y="5915025"/>
            <a:ext cx="704850" cy="189230"/>
          </a:xfrm>
          <a:prstGeom prst="rect">
            <a:avLst/>
          </a:prstGeom>
        </p:spPr>
      </p:pic>
      <p:sp>
        <p:nvSpPr>
          <p:cNvPr id="160" name="文本框 159"/>
          <p:cNvSpPr txBox="1"/>
          <p:nvPr/>
        </p:nvSpPr>
        <p:spPr>
          <a:xfrm>
            <a:off x="5596890" y="4690745"/>
            <a:ext cx="2609215" cy="1228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3 in 1 Tassel  Cable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Customized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PVC, Nylon, Aluminum Alloy, Tinned Copper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USB 2.0 Connector, USB 3.0 Connector, micro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3A Fast Charging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Length: 18cm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10694670" y="5919470"/>
            <a:ext cx="99123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63" name="矩形 162"/>
          <p:cNvSpPr/>
          <p:nvPr/>
        </p:nvSpPr>
        <p:spPr>
          <a:xfrm>
            <a:off x="9380220" y="591947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9361805" y="588708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65" name="矩形 164"/>
          <p:cNvSpPr/>
          <p:nvPr/>
        </p:nvSpPr>
        <p:spPr>
          <a:xfrm>
            <a:off x="10037445" y="591947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10046970" y="5887085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JYCA018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67" name="图片 166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9280" y="5915025"/>
            <a:ext cx="704850" cy="189230"/>
          </a:xfrm>
          <a:prstGeom prst="rect">
            <a:avLst/>
          </a:prstGeom>
        </p:spPr>
      </p:pic>
      <p:sp>
        <p:nvSpPr>
          <p:cNvPr id="170" name="文本框 169"/>
          <p:cNvSpPr txBox="1"/>
          <p:nvPr/>
        </p:nvSpPr>
        <p:spPr>
          <a:xfrm>
            <a:off x="9287510" y="4690745"/>
            <a:ext cx="2484755" cy="11836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6</a:t>
            </a:r>
            <a:r>
              <a:rPr>
                <a:sym typeface="+mn-ea"/>
              </a:rPr>
              <a:t> in 1 Charger</a:t>
            </a:r>
            <a:r>
              <a:rPr lang="en-US">
                <a:sym typeface="+mn-ea"/>
              </a:rPr>
              <a:t> Cable</a:t>
            </a:r>
            <a:endParaRPr lang="en-US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ABS, PVC + 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Connector: USB 2.0 Connector, USB 3.0 Connector, micro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Function: 3A Fast Charging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Size: 82.5*10mm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446849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183" name="文本框 182"/>
          <p:cNvSpPr txBox="1"/>
          <p:nvPr/>
        </p:nvSpPr>
        <p:spPr>
          <a:xfrm>
            <a:off x="8298180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pic>
        <p:nvPicPr>
          <p:cNvPr id="2" name="图片 1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977900"/>
            <a:ext cx="1080000" cy="1080000"/>
          </a:xfrm>
          <a:prstGeom prst="rect">
            <a:avLst/>
          </a:prstGeom>
        </p:spPr>
      </p:pic>
      <p:pic>
        <p:nvPicPr>
          <p:cNvPr id="4" name="图片 3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510" y="1094105"/>
            <a:ext cx="1080000" cy="1080000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375" y="1094105"/>
            <a:ext cx="1080000" cy="1080000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" y="2888615"/>
            <a:ext cx="1080000" cy="1080000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6"/>
          <a:srcRect l="-380" t="-250" r="66065" b="68204"/>
          <a:stretch>
            <a:fillRect/>
          </a:stretch>
        </p:blipFill>
        <p:spPr>
          <a:xfrm>
            <a:off x="4296410" y="2888615"/>
            <a:ext cx="1156452" cy="1080000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330" y="2832735"/>
            <a:ext cx="1080000" cy="1080000"/>
          </a:xfrm>
          <a:prstGeom prst="rect">
            <a:avLst/>
          </a:prstGeom>
        </p:spPr>
      </p:pic>
      <p:pic>
        <p:nvPicPr>
          <p:cNvPr id="9" name="图片 8" descr="16"/>
          <p:cNvPicPr>
            <a:picLocks noChangeAspect="1"/>
          </p:cNvPicPr>
          <p:nvPr/>
        </p:nvPicPr>
        <p:blipFill>
          <a:blip r:embed="rId8"/>
          <a:srcRect l="11508" t="16667" r="18078" b="15917"/>
          <a:stretch>
            <a:fillRect/>
          </a:stretch>
        </p:blipFill>
        <p:spPr>
          <a:xfrm>
            <a:off x="559435" y="4930775"/>
            <a:ext cx="1128031" cy="1080000"/>
          </a:xfrm>
          <a:prstGeom prst="rect">
            <a:avLst/>
          </a:prstGeom>
        </p:spPr>
      </p:pic>
      <p:pic>
        <p:nvPicPr>
          <p:cNvPr id="10" name="图片 9" descr="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3225" y="4692015"/>
            <a:ext cx="1440000" cy="1440000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1965" y="4834890"/>
            <a:ext cx="1080000" cy="1080000"/>
          </a:xfrm>
          <a:prstGeom prst="rect">
            <a:avLst/>
          </a:prstGeom>
        </p:spPr>
      </p:pic>
      <p:sp>
        <p:nvSpPr>
          <p:cNvPr id="85" name="矩形 84"/>
          <p:cNvSpPr/>
          <p:nvPr/>
        </p:nvSpPr>
        <p:spPr>
          <a:xfrm>
            <a:off x="2143125" y="520763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59965" y="5207635"/>
            <a:ext cx="76200" cy="75565"/>
          </a:xfrm>
          <a:prstGeom prst="rect">
            <a:avLst/>
          </a:prstGeom>
          <a:solidFill>
            <a:srgbClr val="F323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83790" y="5207635"/>
            <a:ext cx="76200" cy="75565"/>
          </a:xfrm>
          <a:prstGeom prst="rect">
            <a:avLst/>
          </a:prstGeom>
          <a:solidFill>
            <a:srgbClr val="1449F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09520" y="5207635"/>
            <a:ext cx="76200" cy="75565"/>
          </a:xfrm>
          <a:prstGeom prst="rect">
            <a:avLst/>
          </a:prstGeom>
          <a:solidFill>
            <a:srgbClr val="FBE4E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32075" y="5207635"/>
            <a:ext cx="76200" cy="75565"/>
          </a:xfrm>
          <a:prstGeom prst="rect">
            <a:avLst/>
          </a:prstGeom>
          <a:solidFill>
            <a:srgbClr val="ACEDC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46375" y="5207635"/>
            <a:ext cx="76200" cy="75565"/>
          </a:xfrm>
          <a:prstGeom prst="rect">
            <a:avLst/>
          </a:prstGeom>
          <a:solidFill>
            <a:srgbClr val="827EA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671050" y="3208655"/>
            <a:ext cx="76200" cy="75565"/>
          </a:xfrm>
          <a:prstGeom prst="rect">
            <a:avLst/>
          </a:prstGeom>
          <a:solidFill>
            <a:srgbClr val="DD2F3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804400" y="320865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943465" y="3208655"/>
            <a:ext cx="76200" cy="75565"/>
          </a:xfrm>
          <a:prstGeom prst="rect">
            <a:avLst/>
          </a:prstGeom>
          <a:solidFill>
            <a:srgbClr val="3F3E6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670415" y="5207635"/>
            <a:ext cx="76200" cy="76200"/>
          </a:xfrm>
          <a:prstGeom prst="rect">
            <a:avLst/>
          </a:prstGeom>
          <a:solidFill>
            <a:srgbClr val="334F6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804400" y="520763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943465" y="5207635"/>
            <a:ext cx="76200" cy="762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JYAH001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30955" y="432054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24760" y="432054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8090" y="427990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174365" y="432054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11195" y="4279900"/>
            <a:ext cx="7010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JYAH002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5565" y="4316095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5865" y="828040"/>
            <a:ext cx="3218815" cy="16992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Car</a:t>
            </a:r>
            <a:r>
              <a:rPr>
                <a:sym typeface="+mn-ea"/>
              </a:rPr>
              <a:t> 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ABS+PP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1.5-2W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 Voltage: DC 12V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Working Current: 130-150mA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Water Tank Capacity: 50ML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Size：57*56*164mm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Weight:115g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5865" y="2643505"/>
            <a:ext cx="3218815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ABS+PP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Input: DC 5V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 consumption: 1.5*2W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Water tank: 300ml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Mist output: 30-40ml/H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8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8*143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Weight:220g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10800000">
            <a:off x="11701780" y="880745"/>
            <a:ext cx="49022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</a:rPr>
              <a:t>POWER</a:t>
            </a:r>
            <a:endParaRPr lang="en-US" altLang="zh-CN" sz="1000">
              <a:solidFill>
                <a:schemeClr val="bg1"/>
              </a:solidFill>
            </a:endParaRPr>
          </a:p>
          <a:p>
            <a:pPr algn="ctr"/>
            <a:r>
              <a:rPr lang="en-US" altLang="zh-CN" sz="1000">
                <a:solidFill>
                  <a:schemeClr val="bg1"/>
                </a:solidFill>
              </a:rPr>
              <a:t>BANK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183255" y="1346200"/>
            <a:ext cx="76200" cy="75565"/>
          </a:xfrm>
          <a:prstGeom prst="rect">
            <a:avLst/>
          </a:prstGeom>
          <a:solidFill>
            <a:srgbClr val="6EAF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346200"/>
            <a:ext cx="76200" cy="75565"/>
          </a:xfrm>
          <a:prstGeom prst="rect">
            <a:avLst/>
          </a:prstGeom>
          <a:solidFill>
            <a:srgbClr val="C8D45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174365" y="3168650"/>
            <a:ext cx="76200" cy="75565"/>
          </a:xfrm>
          <a:prstGeom prst="rect">
            <a:avLst/>
          </a:prstGeom>
          <a:solidFill>
            <a:srgbClr val="9BEBB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8398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6953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65111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41" name="矩形 40"/>
          <p:cNvSpPr/>
          <p:nvPr/>
        </p:nvSpPr>
        <p:spPr>
          <a:xfrm>
            <a:off x="832675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336280" y="2335530"/>
            <a:ext cx="648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46" name="图片 4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8590" y="2363470"/>
            <a:ext cx="704850" cy="18923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898461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67016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66953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2" name="矩形 51"/>
          <p:cNvSpPr/>
          <p:nvPr/>
        </p:nvSpPr>
        <p:spPr>
          <a:xfrm>
            <a:off x="832739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35645" y="4278630"/>
            <a:ext cx="6826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54" name="图片 53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9225" y="4306570"/>
            <a:ext cx="704850" cy="189230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8964295" y="614235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658100" y="614235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62381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74" name="矩形 73"/>
          <p:cNvSpPr/>
          <p:nvPr/>
        </p:nvSpPr>
        <p:spPr>
          <a:xfrm>
            <a:off x="8307705" y="614235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75" name="图片 7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8905" y="6137910"/>
            <a:ext cx="704850" cy="189230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7601585" y="828040"/>
            <a:ext cx="3218815" cy="15703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Car</a:t>
            </a:r>
            <a:r>
              <a:rPr>
                <a:sym typeface="+mn-ea"/>
              </a:rPr>
              <a:t> </a:t>
            </a:r>
            <a:r>
              <a:rPr>
                <a:sym typeface="+mn-ea"/>
              </a:rPr>
              <a:t>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ABS+Glass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5V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Battery:450mAh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Bottle Capacity: 15ml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82*33*48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Weight:100g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Accessory: Type-C white cable(1M)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7596505" y="2580640"/>
            <a:ext cx="3148330" cy="169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AS/ABS/PP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25W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Voltage: 220V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Bottle Capacity: 2.8L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Humidity: 280g/Hr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160*160*240MM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Weight:942g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601585" y="4495800"/>
            <a:ext cx="3218815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Protable </a:t>
            </a:r>
            <a:r>
              <a:rPr>
                <a:sym typeface="+mn-ea"/>
              </a:rPr>
              <a:t>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ABS+PP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5V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Battery:400mAh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Bottle Capacity: 300ml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82*127mm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Weight:85g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Accessory: USB charging cable*1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8308975" y="134620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307705" y="3104515"/>
            <a:ext cx="76200" cy="75565"/>
          </a:xfrm>
          <a:prstGeom prst="rect">
            <a:avLst/>
          </a:prstGeom>
          <a:solidFill>
            <a:srgbClr val="848FF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8452485" y="1346200"/>
            <a:ext cx="76200" cy="755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8315325" y="50209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8452485" y="3104515"/>
            <a:ext cx="76200" cy="75565"/>
          </a:xfrm>
          <a:prstGeom prst="rect">
            <a:avLst/>
          </a:prstGeom>
          <a:solidFill>
            <a:srgbClr val="BBBB8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8307705" y="6112510"/>
            <a:ext cx="6565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6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52485" y="5020945"/>
            <a:ext cx="76200" cy="75565"/>
          </a:xfrm>
          <a:prstGeom prst="rect">
            <a:avLst/>
          </a:prstGeom>
          <a:solidFill>
            <a:srgbClr val="ABC9E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603625" y="3168650"/>
            <a:ext cx="76200" cy="75565"/>
          </a:xfrm>
          <a:prstGeom prst="rect">
            <a:avLst/>
          </a:prstGeom>
          <a:solidFill>
            <a:srgbClr val="EEBBB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326765" y="316865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465195" y="3168650"/>
            <a:ext cx="76200" cy="75565"/>
          </a:xfrm>
          <a:prstGeom prst="rect">
            <a:avLst/>
          </a:prstGeom>
          <a:solidFill>
            <a:srgbClr val="A2AB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464560" y="1346200"/>
            <a:ext cx="76200" cy="75565"/>
          </a:xfrm>
          <a:prstGeom prst="rect">
            <a:avLst/>
          </a:prstGeom>
          <a:solidFill>
            <a:srgbClr val="EBBCB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603625" y="1346200"/>
            <a:ext cx="76200" cy="75565"/>
          </a:xfrm>
          <a:prstGeom prst="rect">
            <a:avLst/>
          </a:prstGeom>
          <a:solidFill>
            <a:srgbClr val="7A478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9" name="图片 8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" y="1163955"/>
            <a:ext cx="1256665" cy="1256665"/>
          </a:xfrm>
          <a:prstGeom prst="rect">
            <a:avLst/>
          </a:prstGeom>
        </p:spPr>
      </p:pic>
      <p:pic>
        <p:nvPicPr>
          <p:cNvPr id="11" name="图片 10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980440"/>
            <a:ext cx="1440000" cy="1440000"/>
          </a:xfrm>
          <a:prstGeom prst="rect">
            <a:avLst/>
          </a:prstGeom>
        </p:spPr>
      </p:pic>
      <p:pic>
        <p:nvPicPr>
          <p:cNvPr id="22" name="图片 21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720" y="3226435"/>
            <a:ext cx="1080000" cy="1080000"/>
          </a:xfrm>
          <a:prstGeom prst="rect">
            <a:avLst/>
          </a:prstGeom>
        </p:spPr>
      </p:pic>
      <p:pic>
        <p:nvPicPr>
          <p:cNvPr id="59" name="图片 58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555" y="2702560"/>
            <a:ext cx="1072200" cy="162000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6"/>
          <a:srcRect b="2769"/>
          <a:stretch>
            <a:fillRect/>
          </a:stretch>
        </p:blipFill>
        <p:spPr>
          <a:xfrm>
            <a:off x="6377305" y="2742565"/>
            <a:ext cx="734695" cy="48387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6"/>
          <a:srcRect b="2769"/>
          <a:stretch>
            <a:fillRect/>
          </a:stretch>
        </p:blipFill>
        <p:spPr>
          <a:xfrm>
            <a:off x="6489065" y="4763770"/>
            <a:ext cx="640080" cy="421640"/>
          </a:xfrm>
          <a:prstGeom prst="rect">
            <a:avLst/>
          </a:prstGeom>
        </p:spPr>
      </p:pic>
      <p:pic>
        <p:nvPicPr>
          <p:cNvPr id="63" name="图片 62" descr="3"/>
          <p:cNvPicPr>
            <a:picLocks noChangeAspect="1"/>
          </p:cNvPicPr>
          <p:nvPr/>
        </p:nvPicPr>
        <p:blipFill>
          <a:blip r:embed="rId7"/>
          <a:srcRect l="14403" t="14874"/>
          <a:stretch>
            <a:fillRect/>
          </a:stretch>
        </p:blipFill>
        <p:spPr>
          <a:xfrm>
            <a:off x="6377305" y="5185410"/>
            <a:ext cx="1160780" cy="1149985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8597900" y="3104515"/>
            <a:ext cx="76200" cy="75565"/>
          </a:xfrm>
          <a:prstGeom prst="rect">
            <a:avLst/>
          </a:prstGeom>
          <a:solidFill>
            <a:srgbClr val="9374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8731885" y="3104515"/>
            <a:ext cx="76200" cy="75565"/>
          </a:xfrm>
          <a:prstGeom prst="rect">
            <a:avLst/>
          </a:prstGeom>
          <a:solidFill>
            <a:srgbClr val="66AF9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850630" y="310451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964930" y="3104515"/>
            <a:ext cx="76200" cy="75565"/>
          </a:xfrm>
          <a:prstGeom prst="rect">
            <a:avLst/>
          </a:prstGeom>
          <a:solidFill>
            <a:srgbClr val="87BE8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8597900" y="5020945"/>
            <a:ext cx="76200" cy="75565"/>
          </a:xfrm>
          <a:prstGeom prst="rect">
            <a:avLst/>
          </a:prstGeom>
          <a:solidFill>
            <a:srgbClr val="ECD4D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59530" y="614235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45080" y="614235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44445" y="610997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8" name="矩形 27"/>
          <p:cNvSpPr/>
          <p:nvPr/>
        </p:nvSpPr>
        <p:spPr>
          <a:xfrm>
            <a:off x="3202305" y="614235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210560" y="6109970"/>
            <a:ext cx="649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JYAH003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6" name="图片 3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4140" y="6137910"/>
            <a:ext cx="704850" cy="18923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475865" y="4491355"/>
            <a:ext cx="3148330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Protable</a:t>
            </a:r>
            <a:r>
              <a:rPr>
                <a:sym typeface="+mn-ea"/>
              </a:rPr>
              <a:t> 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ABS+PP+PC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5V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 1000mAh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Work Current: 250-400mA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95*129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Weight:236g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Accessory: Micro white cable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183890" y="4935855"/>
            <a:ext cx="76200" cy="75565"/>
          </a:xfrm>
          <a:prstGeom prst="rect">
            <a:avLst/>
          </a:prstGeom>
          <a:solidFill>
            <a:srgbClr val="A7C8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327400" y="493585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58" name="图片 57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240" y="4702175"/>
            <a:ext cx="1440000" cy="1440000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6"/>
          <a:srcRect b="2769"/>
          <a:stretch>
            <a:fillRect/>
          </a:stretch>
        </p:blipFill>
        <p:spPr>
          <a:xfrm>
            <a:off x="1283970" y="4485640"/>
            <a:ext cx="683895" cy="450215"/>
          </a:xfrm>
          <a:prstGeom prst="rect">
            <a:avLst/>
          </a:prstGeom>
        </p:spPr>
      </p:pic>
      <p:sp>
        <p:nvSpPr>
          <p:cNvPr id="90" name="矩形 89"/>
          <p:cNvSpPr/>
          <p:nvPr/>
        </p:nvSpPr>
        <p:spPr>
          <a:xfrm>
            <a:off x="3465195" y="4935855"/>
            <a:ext cx="76200" cy="75565"/>
          </a:xfrm>
          <a:prstGeom prst="rect">
            <a:avLst/>
          </a:prstGeom>
          <a:solidFill>
            <a:srgbClr val="78787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3604260" y="4935855"/>
            <a:ext cx="76200" cy="75565"/>
          </a:xfrm>
          <a:prstGeom prst="rect">
            <a:avLst/>
          </a:prstGeom>
          <a:solidFill>
            <a:srgbClr val="DEBC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JYAH007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5889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444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381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167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09925" y="4278630"/>
            <a:ext cx="649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8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3505" y="4306570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30955" y="617283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24760" y="617283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809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174365" y="617283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11195" y="6132195"/>
            <a:ext cx="7010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9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5565" y="6168390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5865" y="828040"/>
            <a:ext cx="3218815" cy="1441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ABS+PP+PC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Product Voltage: DC 5V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Water Tank Capacity: 260ML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102*101mm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260g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1420" y="2580640"/>
            <a:ext cx="3148330" cy="169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Protable</a:t>
            </a:r>
            <a:r>
              <a:rPr>
                <a:sym typeface="+mn-ea"/>
              </a:rPr>
              <a:t> 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ABS+PP+PC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 Consumption: 2W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Mist Output: 50ml/h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 1000mAh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Water Tank Capacity: 260ML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72*188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Weight:313g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1420" y="4495800"/>
            <a:ext cx="3218815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ABS+Food grade silicone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2W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Voltage: 5V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Water Tank Capacity: 200ML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72*188116.5*115*59mm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130g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10800000">
            <a:off x="11701780" y="880745"/>
            <a:ext cx="49022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</a:rPr>
              <a:t>POWER</a:t>
            </a:r>
            <a:endParaRPr lang="en-US" altLang="zh-CN" sz="1000">
              <a:solidFill>
                <a:schemeClr val="bg1"/>
              </a:solidFill>
            </a:endParaRPr>
          </a:p>
          <a:p>
            <a:pPr algn="ctr"/>
            <a:r>
              <a:rPr lang="en-US" altLang="zh-CN" sz="1000">
                <a:solidFill>
                  <a:schemeClr val="bg1"/>
                </a:solidFill>
              </a:rPr>
              <a:t>BANK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183255" y="134620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183255" y="3104515"/>
            <a:ext cx="76200" cy="75565"/>
          </a:xfrm>
          <a:prstGeom prst="rect">
            <a:avLst/>
          </a:prstGeom>
          <a:solidFill>
            <a:srgbClr val="A7C8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34620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8398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6953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65111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41" name="矩形 40"/>
          <p:cNvSpPr/>
          <p:nvPr/>
        </p:nvSpPr>
        <p:spPr>
          <a:xfrm>
            <a:off x="832675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336280" y="2335530"/>
            <a:ext cx="648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JYAH010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46" name="图片 4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8590" y="2363470"/>
            <a:ext cx="704850" cy="18923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898461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67016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66953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2" name="矩形 51"/>
          <p:cNvSpPr/>
          <p:nvPr/>
        </p:nvSpPr>
        <p:spPr>
          <a:xfrm>
            <a:off x="832739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35645" y="4278630"/>
            <a:ext cx="6826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JYAH011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54" name="图片 53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9225" y="4306570"/>
            <a:ext cx="704850" cy="189230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8964295" y="614235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658100" y="614235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62381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74" name="矩形 73"/>
          <p:cNvSpPr/>
          <p:nvPr/>
        </p:nvSpPr>
        <p:spPr>
          <a:xfrm>
            <a:off x="8307705" y="614235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75" name="图片 7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8905" y="6137910"/>
            <a:ext cx="704850" cy="189230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7601585" y="828040"/>
            <a:ext cx="3218815" cy="15703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Protable</a:t>
            </a:r>
            <a:r>
              <a:rPr>
                <a:sym typeface="+mn-ea"/>
              </a:rPr>
              <a:t> </a:t>
            </a:r>
            <a:r>
              <a:rPr>
                <a:sym typeface="+mn-ea"/>
              </a:rPr>
              <a:t>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 + PP + Electronic Components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5V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Battery:1200mAh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Water tank: 400ml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80*160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330g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Spray amount: About 45mL/H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7596505" y="2580640"/>
            <a:ext cx="3148330" cy="1828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Protable </a:t>
            </a:r>
            <a:r>
              <a:rPr>
                <a:sym typeface="+mn-ea"/>
              </a:rPr>
              <a:t>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ABS+PP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Working voltage: DC5V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Operating current: 500MA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2.5 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Tank capacity: 230ML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Spray time: 25ML/H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75*152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Weight:142g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601585" y="4495800"/>
            <a:ext cx="3218815" cy="169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Protable </a:t>
            </a:r>
            <a:r>
              <a:rPr>
                <a:sym typeface="+mn-ea"/>
              </a:rPr>
              <a:t>Air Humidifier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ABS+PP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LED Light: 7 color LED Cycle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 supply: 5V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2W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Water capacity: 300ML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110*115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Weight:210g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8308975" y="134620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307705" y="3104515"/>
            <a:ext cx="76200" cy="75565"/>
          </a:xfrm>
          <a:prstGeom prst="rect">
            <a:avLst/>
          </a:prstGeom>
          <a:solidFill>
            <a:srgbClr val="FAE66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8452485" y="1346200"/>
            <a:ext cx="76200" cy="75565"/>
          </a:xfrm>
          <a:prstGeom prst="rect">
            <a:avLst/>
          </a:prstGeom>
          <a:solidFill>
            <a:srgbClr val="F6D9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8315325" y="5020945"/>
            <a:ext cx="76200" cy="75565"/>
          </a:xfrm>
          <a:prstGeom prst="rect">
            <a:avLst/>
          </a:prstGeom>
          <a:blipFill>
            <a:blip r:embed="rId2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8452485" y="3104515"/>
            <a:ext cx="76200" cy="75565"/>
          </a:xfrm>
          <a:prstGeom prst="rect">
            <a:avLst/>
          </a:prstGeom>
          <a:solidFill>
            <a:srgbClr val="C2EBF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8307705" y="6112510"/>
            <a:ext cx="6565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JYAH012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52485" y="5020945"/>
            <a:ext cx="76200" cy="75565"/>
          </a:xfrm>
          <a:prstGeom prst="rect">
            <a:avLst/>
          </a:prstGeom>
          <a:blipFill>
            <a:blip r:embed="rId3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183255" y="50209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326765" y="310451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4"/>
          <a:srcRect b="2769"/>
          <a:stretch>
            <a:fillRect/>
          </a:stretch>
        </p:blipFill>
        <p:spPr>
          <a:xfrm>
            <a:off x="1196340" y="1013460"/>
            <a:ext cx="683895" cy="45021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4"/>
          <a:srcRect b="2769"/>
          <a:stretch>
            <a:fillRect/>
          </a:stretch>
        </p:blipFill>
        <p:spPr>
          <a:xfrm>
            <a:off x="6377305" y="2742565"/>
            <a:ext cx="734695" cy="48387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4"/>
          <a:srcRect b="2769"/>
          <a:stretch>
            <a:fillRect/>
          </a:stretch>
        </p:blipFill>
        <p:spPr>
          <a:xfrm>
            <a:off x="6424930" y="4666615"/>
            <a:ext cx="640080" cy="421640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8597900" y="3104515"/>
            <a:ext cx="76200" cy="75565"/>
          </a:xfrm>
          <a:prstGeom prst="rect">
            <a:avLst/>
          </a:prstGeom>
          <a:solidFill>
            <a:srgbClr val="EEC7C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8597900" y="5020945"/>
            <a:ext cx="76200" cy="755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3464560" y="3104515"/>
            <a:ext cx="76200" cy="75565"/>
          </a:xfrm>
          <a:prstGeom prst="rect">
            <a:avLst/>
          </a:prstGeom>
          <a:solidFill>
            <a:srgbClr val="78787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3603625" y="3104515"/>
            <a:ext cx="76200" cy="75565"/>
          </a:xfrm>
          <a:prstGeom prst="rect">
            <a:avLst/>
          </a:prstGeom>
          <a:solidFill>
            <a:srgbClr val="DEBC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89" name="图片 88" descr="11"/>
          <p:cNvPicPr>
            <a:picLocks noChangeAspect="1"/>
          </p:cNvPicPr>
          <p:nvPr/>
        </p:nvPicPr>
        <p:blipFill>
          <a:blip r:embed="rId6"/>
          <a:srcRect l="22097" t="29787" r="27648" b="19463"/>
          <a:stretch>
            <a:fillRect/>
          </a:stretch>
        </p:blipFill>
        <p:spPr>
          <a:xfrm>
            <a:off x="1109345" y="1463675"/>
            <a:ext cx="857800" cy="900000"/>
          </a:xfrm>
          <a:prstGeom prst="rect">
            <a:avLst/>
          </a:prstGeom>
        </p:spPr>
      </p:pic>
      <p:pic>
        <p:nvPicPr>
          <p:cNvPr id="90" name="图片 89" descr="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105" y="1421765"/>
            <a:ext cx="975995" cy="975995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4"/>
          <a:srcRect b="2769"/>
          <a:stretch>
            <a:fillRect/>
          </a:stretch>
        </p:blipFill>
        <p:spPr>
          <a:xfrm>
            <a:off x="6320155" y="1013460"/>
            <a:ext cx="683895" cy="450215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4"/>
          <a:srcRect b="2769"/>
          <a:stretch>
            <a:fillRect/>
          </a:stretch>
        </p:blipFill>
        <p:spPr>
          <a:xfrm rot="18360000">
            <a:off x="1496695" y="2917190"/>
            <a:ext cx="683895" cy="450215"/>
          </a:xfrm>
          <a:prstGeom prst="rect">
            <a:avLst/>
          </a:prstGeom>
        </p:spPr>
      </p:pic>
      <p:pic>
        <p:nvPicPr>
          <p:cNvPr id="94" name="图片 93" descr="14-removebg-previe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7490" y="2915920"/>
            <a:ext cx="1114425" cy="1114425"/>
          </a:xfrm>
          <a:prstGeom prst="rect">
            <a:avLst/>
          </a:prstGeom>
        </p:spPr>
      </p:pic>
      <p:pic>
        <p:nvPicPr>
          <p:cNvPr id="95" name="图片 94" descr="13-removebg-previe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850" y="3070860"/>
            <a:ext cx="1080000" cy="1080000"/>
          </a:xfrm>
          <a:prstGeom prst="rect">
            <a:avLst/>
          </a:prstGeom>
        </p:spPr>
      </p:pic>
      <p:cxnSp>
        <p:nvCxnSpPr>
          <p:cNvPr id="96" name="直接箭头连接符 95"/>
          <p:cNvCxnSpPr/>
          <p:nvPr/>
        </p:nvCxnSpPr>
        <p:spPr>
          <a:xfrm flipV="1">
            <a:off x="1400175" y="3606800"/>
            <a:ext cx="257810" cy="82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8" name="图片 97" descr="7-removebg-preview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330" y="5088255"/>
            <a:ext cx="1080000" cy="1080000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4"/>
          <a:srcRect b="2769"/>
          <a:stretch>
            <a:fillRect/>
          </a:stretch>
        </p:blipFill>
        <p:spPr>
          <a:xfrm>
            <a:off x="1240155" y="4763770"/>
            <a:ext cx="640080" cy="421640"/>
          </a:xfrm>
          <a:prstGeom prst="rect">
            <a:avLst/>
          </a:prstGeom>
        </p:spPr>
      </p:pic>
      <p:pic>
        <p:nvPicPr>
          <p:cNvPr id="100" name="图片 99" descr="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6650" y="5052060"/>
            <a:ext cx="1055761" cy="1080000"/>
          </a:xfrm>
          <a:prstGeom prst="rect">
            <a:avLst/>
          </a:prstGeom>
        </p:spPr>
      </p:pic>
      <p:pic>
        <p:nvPicPr>
          <p:cNvPr id="101" name="图片 100" descr="8"/>
          <p:cNvPicPr>
            <a:picLocks noChangeAspect="1"/>
          </p:cNvPicPr>
          <p:nvPr/>
        </p:nvPicPr>
        <p:blipFill>
          <a:blip r:embed="rId12"/>
          <a:srcRect t="11170"/>
          <a:stretch>
            <a:fillRect/>
          </a:stretch>
        </p:blipFill>
        <p:spPr>
          <a:xfrm>
            <a:off x="6143625" y="3225165"/>
            <a:ext cx="1129030" cy="1003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107315" y="123825"/>
            <a:ext cx="11982450" cy="65893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2540" y="6472555"/>
            <a:ext cx="2880000" cy="36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882900" y="6472555"/>
            <a:ext cx="1440000" cy="3600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323080" y="6472555"/>
            <a:ext cx="1260000" cy="360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5582920" y="6472555"/>
            <a:ext cx="1029600" cy="3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612255" y="6472555"/>
            <a:ext cx="1260000" cy="360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872095" y="6472555"/>
            <a:ext cx="1440000" cy="3600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312910" y="6472555"/>
            <a:ext cx="2880000" cy="36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445" y="1470660"/>
            <a:ext cx="1440000" cy="1861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480695" y="53022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LIST</a:t>
            </a:r>
            <a:endParaRPr lang="en-US" altLang="zh-CN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398780" y="1120775"/>
            <a:ext cx="11278870" cy="381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3921125" y="1470660"/>
            <a:ext cx="1440000" cy="1861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</p:txBody>
      </p:sp>
      <p:sp>
        <p:nvSpPr>
          <p:cNvPr id="11" name="圆角矩形 10"/>
          <p:cNvSpPr/>
          <p:nvPr/>
        </p:nvSpPr>
        <p:spPr>
          <a:xfrm>
            <a:off x="6567170" y="1470660"/>
            <a:ext cx="1440000" cy="1861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/>
          </a:p>
          <a:p>
            <a:pPr algn="ctr"/>
            <a:endParaRPr lang="en-US" altLang="zh-CN" b="1"/>
          </a:p>
          <a:p>
            <a:pPr algn="ctr"/>
            <a:endParaRPr lang="en-US" altLang="zh-CN" b="1"/>
          </a:p>
          <a:p>
            <a:pPr algn="ctr"/>
            <a:endParaRPr lang="en-US" altLang="zh-CN" b="1"/>
          </a:p>
          <a:p>
            <a:pPr algn="ctr"/>
            <a:endParaRPr lang="en-US" altLang="zh-CN" b="1"/>
          </a:p>
        </p:txBody>
      </p:sp>
      <p:sp>
        <p:nvSpPr>
          <p:cNvPr id="13" name="圆角矩形 12"/>
          <p:cNvSpPr/>
          <p:nvPr/>
        </p:nvSpPr>
        <p:spPr>
          <a:xfrm>
            <a:off x="9213215" y="1470660"/>
            <a:ext cx="1440000" cy="1861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</p:txBody>
      </p:sp>
      <p:sp>
        <p:nvSpPr>
          <p:cNvPr id="14" name="圆角矩形 13"/>
          <p:cNvSpPr/>
          <p:nvPr/>
        </p:nvSpPr>
        <p:spPr>
          <a:xfrm>
            <a:off x="6568440" y="3971925"/>
            <a:ext cx="1440000" cy="1861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</p:txBody>
      </p:sp>
      <p:sp>
        <p:nvSpPr>
          <p:cNvPr id="15" name="圆角矩形 14"/>
          <p:cNvSpPr/>
          <p:nvPr/>
        </p:nvSpPr>
        <p:spPr>
          <a:xfrm>
            <a:off x="3921125" y="3971925"/>
            <a:ext cx="1440000" cy="1861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</p:txBody>
      </p:sp>
      <p:sp>
        <p:nvSpPr>
          <p:cNvPr id="16" name="圆角矩形 15"/>
          <p:cNvSpPr/>
          <p:nvPr/>
        </p:nvSpPr>
        <p:spPr>
          <a:xfrm>
            <a:off x="1273810" y="3905250"/>
            <a:ext cx="1440000" cy="1861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/>
          </a:p>
          <a:p>
            <a:pPr algn="ctr"/>
            <a:endParaRPr lang="en-US" altLang="zh-CN" b="1"/>
          </a:p>
          <a:p>
            <a:pPr algn="ctr"/>
            <a:endParaRPr lang="en-US" altLang="zh-CN" b="1"/>
          </a:p>
          <a:p>
            <a:pPr algn="ctr"/>
            <a:endParaRPr lang="en-US" altLang="zh-CN" b="1"/>
          </a:p>
          <a:p>
            <a:pPr algn="ctr"/>
            <a:endParaRPr lang="en-US" altLang="zh-CN" b="1"/>
          </a:p>
        </p:txBody>
      </p:sp>
      <p:sp>
        <p:nvSpPr>
          <p:cNvPr id="17" name="圆角矩形 16"/>
          <p:cNvSpPr/>
          <p:nvPr/>
        </p:nvSpPr>
        <p:spPr>
          <a:xfrm>
            <a:off x="9213215" y="3971925"/>
            <a:ext cx="1440000" cy="1861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</p:txBody>
      </p:sp>
      <p:sp>
        <p:nvSpPr>
          <p:cNvPr id="19" name="文本框 18"/>
          <p:cNvSpPr txBox="1"/>
          <p:nvPr/>
        </p:nvSpPr>
        <p:spPr>
          <a:xfrm>
            <a:off x="1388110" y="1569720"/>
            <a:ext cx="1192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</a:t>
            </a:r>
            <a:endParaRPr lang="en-US" altLang="zh-CN" b="1">
              <a:solidFill>
                <a:schemeClr val="bg1"/>
              </a:solidFill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</a:rPr>
              <a:t>SPEAKER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99865" y="1627505"/>
            <a:ext cx="1257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2</a:t>
            </a:r>
            <a:endParaRPr lang="en-US" altLang="zh-CN" b="1">
              <a:solidFill>
                <a:schemeClr val="bg1"/>
              </a:solidFill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</a:rPr>
              <a:t>EARPHONE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46545" y="1627505"/>
            <a:ext cx="1192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3</a:t>
            </a:r>
            <a:endParaRPr lang="en-US" altLang="zh-CN" b="1">
              <a:solidFill>
                <a:schemeClr val="bg1"/>
              </a:solidFill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</a:rPr>
              <a:t>MOUSE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291955" y="1627505"/>
            <a:ext cx="1192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4</a:t>
            </a:r>
            <a:endParaRPr lang="en-US" altLang="zh-CN" b="1">
              <a:solidFill>
                <a:schemeClr val="bg1"/>
              </a:solidFill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</a:rPr>
              <a:t>CHARGER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295400" y="4039870"/>
            <a:ext cx="13620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5</a:t>
            </a:r>
            <a:endParaRPr lang="en-US" altLang="zh-CN" b="1">
              <a:solidFill>
                <a:schemeClr val="bg1"/>
              </a:solidFill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</a:rPr>
              <a:t>POWER</a:t>
            </a:r>
            <a:endParaRPr lang="en-US" altLang="zh-CN" b="1">
              <a:solidFill>
                <a:schemeClr val="bg1"/>
              </a:solidFill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</a:rPr>
              <a:t>BANK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99230" y="4091305"/>
            <a:ext cx="1192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6</a:t>
            </a:r>
            <a:endParaRPr lang="en-US" altLang="zh-CN" b="1">
              <a:solidFill>
                <a:schemeClr val="bg1"/>
              </a:solidFill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</a:rPr>
              <a:t>CABLE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607810" y="4091305"/>
            <a:ext cx="1393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7</a:t>
            </a:r>
            <a:endParaRPr lang="en-US" altLang="zh-CN" b="1">
              <a:solidFill>
                <a:schemeClr val="bg1"/>
              </a:solidFill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  <a:sym typeface="+mn-ea"/>
              </a:rPr>
              <a:t>HUMIDIFIER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291320" y="4091305"/>
            <a:ext cx="1192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8</a:t>
            </a:r>
            <a:endParaRPr lang="en-US" altLang="zh-CN" b="1">
              <a:solidFill>
                <a:schemeClr val="bg1"/>
              </a:solidFill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</a:rPr>
              <a:t>FAN</a:t>
            </a:r>
            <a:endParaRPr lang="en-US" altLang="zh-CN" b="1">
              <a:solidFill>
                <a:schemeClr val="bg1"/>
              </a:solidFill>
            </a:endParaRPr>
          </a:p>
        </p:txBody>
      </p:sp>
      <p:pic>
        <p:nvPicPr>
          <p:cNvPr id="38" name="图片 37" descr="1-removebg-preview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270" y="2432685"/>
            <a:ext cx="664210" cy="685165"/>
          </a:xfrm>
          <a:prstGeom prst="rect">
            <a:avLst/>
          </a:prstGeom>
        </p:spPr>
      </p:pic>
      <p:pic>
        <p:nvPicPr>
          <p:cNvPr id="39" name="图片 38" descr="12-removebg-preview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r="13622"/>
          <a:stretch>
            <a:fillRect/>
          </a:stretch>
        </p:blipFill>
        <p:spPr>
          <a:xfrm>
            <a:off x="4282440" y="2433955"/>
            <a:ext cx="708660" cy="683895"/>
          </a:xfrm>
          <a:prstGeom prst="rect">
            <a:avLst/>
          </a:prstGeom>
        </p:spPr>
      </p:pic>
      <p:pic>
        <p:nvPicPr>
          <p:cNvPr id="40" name="图片 39" descr="123-removebg-preview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695" y="2432685"/>
            <a:ext cx="658468" cy="684000"/>
          </a:xfrm>
          <a:prstGeom prst="rect">
            <a:avLst/>
          </a:prstGeom>
        </p:spPr>
      </p:pic>
      <p:pic>
        <p:nvPicPr>
          <p:cNvPr id="43" name="图片 42" descr="123456-removebg-preview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5165" y="4884420"/>
            <a:ext cx="780462" cy="684000"/>
          </a:xfrm>
          <a:prstGeom prst="rect">
            <a:avLst/>
          </a:prstGeom>
        </p:spPr>
      </p:pic>
      <p:pic>
        <p:nvPicPr>
          <p:cNvPr id="44" name="图片 43" descr="1234567-removebg-preview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rcRect l="28514" t="25870" r="42609" b="30973"/>
          <a:stretch>
            <a:fillRect/>
          </a:stretch>
        </p:blipFill>
        <p:spPr>
          <a:xfrm>
            <a:off x="1652270" y="4884420"/>
            <a:ext cx="593090" cy="725805"/>
          </a:xfrm>
          <a:prstGeom prst="rect">
            <a:avLst/>
          </a:prstGeom>
        </p:spPr>
      </p:pic>
      <p:pic>
        <p:nvPicPr>
          <p:cNvPr id="45" name="图片 44" descr="12345678-removebg-preview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9115" y="4884420"/>
            <a:ext cx="650602" cy="684000"/>
          </a:xfrm>
          <a:prstGeom prst="rect">
            <a:avLst/>
          </a:prstGeom>
        </p:spPr>
      </p:pic>
      <p:pic>
        <p:nvPicPr>
          <p:cNvPr id="6" name="图片 5" descr="微信截图_20221109090931-removebg-preview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16720" y="2145665"/>
            <a:ext cx="1237500" cy="1260000"/>
          </a:xfrm>
          <a:prstGeom prst="rect">
            <a:avLst/>
          </a:prstGeom>
        </p:spPr>
      </p:pic>
      <p:pic>
        <p:nvPicPr>
          <p:cNvPr id="7" name="图片 6" descr="微信截图_20221109092632-removebg-preview">
            <a:hlinkClick r:id="rId14" action="ppaction://hlinksldjump"/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670675" y="4686300"/>
            <a:ext cx="1233542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5889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444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381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167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09925" y="4278630"/>
            <a:ext cx="649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3505" y="4306570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30955" y="617283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24760" y="617283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809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174365" y="617283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11195" y="6132195"/>
            <a:ext cx="7010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5565" y="6168390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5865" y="828040"/>
            <a:ext cx="3218815" cy="15703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Plastic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 Capacity 500mAh  Lipo battery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Charge/ USE time: 0.5H / 2H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USB / Type-C Wire Cable 5V 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1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10*55*38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70g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1420" y="2708275"/>
            <a:ext cx="3148330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ABS + Plastic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Charge/ USE time: 3H / 8H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USB / Type-C Wire Cable 5V 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 18650 3.7V    1500mA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79*27*151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85g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1420" y="4495800"/>
            <a:ext cx="3218815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Plastic, ABS+PP+Electronic Component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 1200mAh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 and output: 5V/1A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Product power: 1.5-2W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 life: 7-10H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36*44*128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120g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10800000">
            <a:off x="11701780" y="880745"/>
            <a:ext cx="49022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</a:rPr>
              <a:t>MINI</a:t>
            </a:r>
            <a:endParaRPr lang="en-US" altLang="zh-CN" sz="1000">
              <a:solidFill>
                <a:schemeClr val="bg1"/>
              </a:solidFill>
            </a:endParaRPr>
          </a:p>
          <a:p>
            <a:pPr algn="ctr"/>
            <a:r>
              <a:rPr lang="en-US" altLang="zh-CN" sz="1000">
                <a:solidFill>
                  <a:schemeClr val="bg1"/>
                </a:solidFill>
              </a:rPr>
              <a:t>FAN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183255" y="134620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183255" y="3104515"/>
            <a:ext cx="76200" cy="75565"/>
          </a:xfrm>
          <a:prstGeom prst="rect">
            <a:avLst/>
          </a:prstGeom>
          <a:solidFill>
            <a:srgbClr val="DC9F9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34620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8398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6953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65111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41" name="矩形 40"/>
          <p:cNvSpPr/>
          <p:nvPr/>
        </p:nvSpPr>
        <p:spPr>
          <a:xfrm>
            <a:off x="832675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336280" y="2335530"/>
            <a:ext cx="648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46" name="图片 4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8590" y="2363470"/>
            <a:ext cx="704850" cy="18923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898461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67016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66953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2" name="矩形 51"/>
          <p:cNvSpPr/>
          <p:nvPr/>
        </p:nvSpPr>
        <p:spPr>
          <a:xfrm>
            <a:off x="832739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35645" y="4278630"/>
            <a:ext cx="6826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54" name="图片 53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9225" y="4306570"/>
            <a:ext cx="704850" cy="189230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8964295" y="614235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658100" y="614235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62381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74" name="矩形 73"/>
          <p:cNvSpPr/>
          <p:nvPr/>
        </p:nvSpPr>
        <p:spPr>
          <a:xfrm>
            <a:off x="8307705" y="614235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75" name="图片 7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8905" y="6137910"/>
            <a:ext cx="704850" cy="189230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7601585" y="828040"/>
            <a:ext cx="3218815" cy="15703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Plastic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 Capacity 500mAh 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Charge/ USE time: 2H / 3.5H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USB / Type-C Wire Cable 5V 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150*80*25mm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75g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7596505" y="2580640"/>
            <a:ext cx="3148330" cy="1828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Power Source: Baattery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 4.5w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 current: DC 0.5a/1a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voltage】: dc5v-9v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 voltage: DC5V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78*27*138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75g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601585" y="4495800"/>
            <a:ext cx="3218815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ABS+PE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 Capacity 500mAh 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Playing Time: 4 hours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USB / Micro Wire Cable 5V 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103*44*36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97g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8308975" y="134620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307705" y="3104515"/>
            <a:ext cx="76200" cy="75565"/>
          </a:xfrm>
          <a:prstGeom prst="rect">
            <a:avLst/>
          </a:prstGeom>
          <a:solidFill>
            <a:srgbClr val="FAE66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8452485" y="1346200"/>
            <a:ext cx="76200" cy="75565"/>
          </a:xfrm>
          <a:prstGeom prst="rect">
            <a:avLst/>
          </a:prstGeom>
          <a:solidFill>
            <a:srgbClr val="F6D9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8315325" y="50209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8452485" y="3104515"/>
            <a:ext cx="76200" cy="75565"/>
          </a:xfrm>
          <a:prstGeom prst="rect">
            <a:avLst/>
          </a:prstGeom>
          <a:solidFill>
            <a:srgbClr val="C2EBF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8307705" y="6112510"/>
            <a:ext cx="6565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6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52485" y="5020945"/>
            <a:ext cx="76200" cy="75565"/>
          </a:xfrm>
          <a:prstGeom prst="rect">
            <a:avLst/>
          </a:prstGeom>
          <a:solidFill>
            <a:srgbClr val="F4CEC8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183255" y="50209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326765" y="3104515"/>
            <a:ext cx="76200" cy="75565"/>
          </a:xfrm>
          <a:prstGeom prst="rect">
            <a:avLst/>
          </a:prstGeom>
          <a:solidFill>
            <a:srgbClr val="54DAD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8597900" y="3104515"/>
            <a:ext cx="76200" cy="75565"/>
          </a:xfrm>
          <a:prstGeom prst="rect">
            <a:avLst/>
          </a:prstGeom>
          <a:solidFill>
            <a:srgbClr val="EEC7C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3464560" y="3104515"/>
            <a:ext cx="76200" cy="75565"/>
          </a:xfrm>
          <a:prstGeom prst="rect">
            <a:avLst/>
          </a:prstGeom>
          <a:solidFill>
            <a:srgbClr val="A7D5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795" y="927735"/>
            <a:ext cx="906454" cy="144000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325" y="923290"/>
            <a:ext cx="1440000" cy="1440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795" y="2774315"/>
            <a:ext cx="1173642" cy="1440000"/>
          </a:xfrm>
          <a:prstGeom prst="rect">
            <a:avLst/>
          </a:prstGeom>
        </p:spPr>
      </p:pic>
      <p:pic>
        <p:nvPicPr>
          <p:cNvPr id="11" name="图片 10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325" y="2774315"/>
            <a:ext cx="1440000" cy="1440000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95" y="4445635"/>
            <a:ext cx="1800000" cy="1800000"/>
          </a:xfrm>
          <a:prstGeom prst="rect">
            <a:avLst/>
          </a:prstGeom>
        </p:spPr>
      </p:pic>
      <p:pic>
        <p:nvPicPr>
          <p:cNvPr id="22" name="图片 21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325" y="4702175"/>
            <a:ext cx="1440000" cy="144000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464560" y="1346200"/>
            <a:ext cx="76200" cy="75565"/>
          </a:xfrm>
          <a:prstGeom prst="rect">
            <a:avLst/>
          </a:prstGeom>
          <a:solidFill>
            <a:srgbClr val="FE947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326765" y="5020945"/>
            <a:ext cx="76200" cy="75565"/>
          </a:xfrm>
          <a:prstGeom prst="rect">
            <a:avLst/>
          </a:prstGeom>
          <a:solidFill>
            <a:srgbClr val="F6D9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74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5889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444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381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167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09925" y="4278630"/>
            <a:ext cx="649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3505" y="4306570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30955" y="617283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24760" y="617283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809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174365" y="617283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11195" y="6132195"/>
            <a:ext cx="7010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5565" y="6168390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5865" y="828040"/>
            <a:ext cx="3218815" cy="15703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Plastic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  480mAh 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 Power:  AC 100-240V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 5W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90*45*135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100g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98090" y="2709545"/>
            <a:ext cx="3148330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Charge/ USE time: 3H / 8H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Wind Speed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：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3 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peeds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  2000mA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216*66*61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122g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1420" y="4495800"/>
            <a:ext cx="3218815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ABS/Silicone/Electronic Components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 2000mAh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Input and output: 5V/1A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Product power: 1.5-2W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 life: 2.5-5h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113*71*274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236g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10800000">
            <a:off x="11701780" y="880745"/>
            <a:ext cx="49022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</a:rPr>
              <a:t>MINI</a:t>
            </a:r>
            <a:endParaRPr lang="en-US" altLang="zh-CN" sz="1000">
              <a:solidFill>
                <a:schemeClr val="bg1"/>
              </a:solidFill>
            </a:endParaRPr>
          </a:p>
          <a:p>
            <a:pPr algn="ctr"/>
            <a:r>
              <a:rPr lang="en-US" altLang="zh-CN" sz="1000">
                <a:solidFill>
                  <a:schemeClr val="bg1"/>
                </a:solidFill>
              </a:rPr>
              <a:t>FAN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183255" y="1346200"/>
            <a:ext cx="76200" cy="75565"/>
          </a:xfrm>
          <a:prstGeom prst="rect">
            <a:avLst/>
          </a:prstGeom>
          <a:solidFill>
            <a:srgbClr val="C0DDA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183255" y="3218815"/>
            <a:ext cx="76200" cy="75565"/>
          </a:xfrm>
          <a:prstGeom prst="rect">
            <a:avLst/>
          </a:prstGeom>
          <a:solidFill>
            <a:srgbClr val="3A393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346200"/>
            <a:ext cx="76200" cy="75565"/>
          </a:xfrm>
          <a:prstGeom prst="rect">
            <a:avLst/>
          </a:prstGeom>
          <a:solidFill>
            <a:srgbClr val="BCFAF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8398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6953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65111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41" name="矩形 40"/>
          <p:cNvSpPr/>
          <p:nvPr/>
        </p:nvSpPr>
        <p:spPr>
          <a:xfrm>
            <a:off x="832675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336280" y="2335530"/>
            <a:ext cx="648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46" name="图片 4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8590" y="2363470"/>
            <a:ext cx="704850" cy="18923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8984615" y="43110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670165" y="43110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669530" y="42786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2" name="矩形 51"/>
          <p:cNvSpPr/>
          <p:nvPr/>
        </p:nvSpPr>
        <p:spPr>
          <a:xfrm>
            <a:off x="8327390" y="43110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35645" y="4278630"/>
            <a:ext cx="6826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54" name="图片 53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9225" y="4306570"/>
            <a:ext cx="704850" cy="189230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8964295" y="614235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658100" y="614235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623810" y="613219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74" name="矩形 73"/>
          <p:cNvSpPr/>
          <p:nvPr/>
        </p:nvSpPr>
        <p:spPr>
          <a:xfrm>
            <a:off x="8307705" y="614235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75" name="图片 7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8905" y="6137910"/>
            <a:ext cx="704850" cy="189230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7601585" y="828040"/>
            <a:ext cx="3218815" cy="15703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Plastic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 400mAh 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Charge/ USE time: 2H / 3H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5V 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1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40*90*45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103g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7596505" y="2580640"/>
            <a:ext cx="3148330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ABS+Plastic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Power capacity: lithium ion 800mAh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Charging time: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 h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our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 consumption: 2.5W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78.5*78.5*40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89.5g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601585" y="4495800"/>
            <a:ext cx="3218815" cy="169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>
                <a:sym typeface="+mn-ea"/>
              </a:rPr>
              <a:t>Mini</a:t>
            </a:r>
            <a:r>
              <a:rPr>
                <a:sym typeface="+mn-ea"/>
              </a:rPr>
              <a:t> </a:t>
            </a:r>
            <a:r>
              <a:rPr lang="en-US">
                <a:sym typeface="+mn-ea"/>
              </a:rPr>
              <a:t>H</a:t>
            </a:r>
            <a:r>
              <a:rPr>
                <a:sym typeface="+mn-ea"/>
              </a:rPr>
              <a:t>andheld </a:t>
            </a:r>
            <a:r>
              <a:rPr lang="en-US">
                <a:sym typeface="+mn-ea"/>
              </a:rPr>
              <a:t>F</a:t>
            </a:r>
            <a:r>
              <a:rPr>
                <a:sym typeface="+mn-ea"/>
              </a:rPr>
              <a:t>an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 ABS+Plastic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Power: 5W+SMD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 Capacity 2400mAh 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Playing Time: 4 -6hours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Power: USB / Micro Wire Cable 5V 1A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Size：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90*230*30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Weight: 97g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8308975" y="134620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307705" y="3104515"/>
            <a:ext cx="76200" cy="75565"/>
          </a:xfrm>
          <a:prstGeom prst="rect">
            <a:avLst/>
          </a:prstGeom>
          <a:solidFill>
            <a:srgbClr val="FAE66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8452485" y="1346200"/>
            <a:ext cx="76200" cy="75565"/>
          </a:xfrm>
          <a:prstGeom prst="rect">
            <a:avLst/>
          </a:prstGeom>
          <a:solidFill>
            <a:srgbClr val="F6D9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8315325" y="50209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8452485" y="3104515"/>
            <a:ext cx="76200" cy="75565"/>
          </a:xfrm>
          <a:prstGeom prst="rect">
            <a:avLst/>
          </a:prstGeom>
          <a:solidFill>
            <a:srgbClr val="C2EBF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8307705" y="6112510"/>
            <a:ext cx="6565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JYFA00</a:t>
            </a:r>
            <a:r>
              <a:rPr lang="en-US" altLang="zh-CN" sz="1000">
                <a:solidFill>
                  <a:schemeClr val="bg1"/>
                </a:solidFill>
                <a:sym typeface="+mn-ea"/>
              </a:rPr>
              <a:t>6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52485" y="502094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183255" y="50209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326765" y="3218815"/>
            <a:ext cx="76200" cy="75565"/>
          </a:xfrm>
          <a:prstGeom prst="rect">
            <a:avLst/>
          </a:prstGeom>
          <a:solidFill>
            <a:srgbClr val="54DAD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8597900" y="3104515"/>
            <a:ext cx="76200" cy="75565"/>
          </a:xfrm>
          <a:prstGeom prst="rect">
            <a:avLst/>
          </a:prstGeom>
          <a:solidFill>
            <a:srgbClr val="EEC7C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3465195" y="321881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64560" y="1346200"/>
            <a:ext cx="76200" cy="75565"/>
          </a:xfrm>
          <a:prstGeom prst="rect">
            <a:avLst/>
          </a:prstGeom>
          <a:solidFill>
            <a:srgbClr val="FFBAE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326765" y="5020945"/>
            <a:ext cx="76200" cy="75565"/>
          </a:xfrm>
          <a:prstGeom prst="rect">
            <a:avLst/>
          </a:prstGeom>
          <a:solidFill>
            <a:srgbClr val="F6D9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35" name="图片 34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982980"/>
            <a:ext cx="1260000" cy="1260000"/>
          </a:xfrm>
          <a:prstGeom prst="rect">
            <a:avLst/>
          </a:prstGeom>
        </p:spPr>
      </p:pic>
      <p:pic>
        <p:nvPicPr>
          <p:cNvPr id="36" name="图片 3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470" y="1013460"/>
            <a:ext cx="1260000" cy="1260000"/>
          </a:xfrm>
          <a:prstGeom prst="rect">
            <a:avLst/>
          </a:prstGeom>
        </p:spPr>
      </p:pic>
      <p:pic>
        <p:nvPicPr>
          <p:cNvPr id="37" name="图片 36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555" y="2865120"/>
            <a:ext cx="760095" cy="1318260"/>
          </a:xfrm>
          <a:prstGeom prst="rect">
            <a:avLst/>
          </a:prstGeom>
        </p:spPr>
      </p:pic>
      <p:pic>
        <p:nvPicPr>
          <p:cNvPr id="39" name="图片 38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470" y="2865120"/>
            <a:ext cx="1260000" cy="1260000"/>
          </a:xfrm>
          <a:prstGeom prst="rect">
            <a:avLst/>
          </a:prstGeom>
        </p:spPr>
      </p:pic>
      <p:pic>
        <p:nvPicPr>
          <p:cNvPr id="43" name="图片 42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65" y="4895215"/>
            <a:ext cx="1440000" cy="1440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3465195" y="502094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55" name="图片 54" descr="H6f713d4fdf004f26b3fc18bd4732cc260.jpg_960x9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470" y="4935220"/>
            <a:ext cx="1260000" cy="126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107315" y="123825"/>
            <a:ext cx="11982450" cy="65893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635" y="-12700"/>
            <a:ext cx="12192000" cy="68707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2540" y="6472555"/>
            <a:ext cx="2880000" cy="36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882900" y="6472555"/>
            <a:ext cx="1440000" cy="3600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323080" y="6472555"/>
            <a:ext cx="1260000" cy="360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5582920" y="6472555"/>
            <a:ext cx="1029600" cy="3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612255" y="6472555"/>
            <a:ext cx="1260000" cy="360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872095" y="6472555"/>
            <a:ext cx="1440000" cy="3600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312910" y="6472555"/>
            <a:ext cx="2880000" cy="36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3936365" y="2125980"/>
            <a:ext cx="690816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t">
              <a:buNone/>
            </a:pPr>
            <a:r>
              <a:rPr lang="en-US" altLang="zh-CN" b="1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Company Name: </a:t>
            </a:r>
            <a:r>
              <a:rPr lang="en-US" altLang="zh-CN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ZHUJI JIAYUE IMPORT &amp; EXPORT CO., LTD</a:t>
            </a:r>
            <a:endParaRPr lang="en-US" altLang="zh-CN" dirty="0">
              <a:solidFill>
                <a:schemeClr val="tx1"/>
              </a:solidFill>
              <a:latin typeface="+mj-lt"/>
              <a:ea typeface="FZZhengHeiS-M-GB" panose="02000000000000000000" pitchFamily="2" charset="-122"/>
              <a:cs typeface="+mj-lt"/>
              <a:sym typeface="+mn-ea"/>
            </a:endParaRPr>
          </a:p>
          <a:p>
            <a:pPr fontAlgn="t">
              <a:buNone/>
            </a:pPr>
            <a:r>
              <a:rPr lang="en-US" altLang="zh-CN" b="1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Company Address: </a:t>
            </a:r>
            <a:r>
              <a:rPr lang="en-US" altLang="zh-CN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Room 106，107,  No.1 Jiangxin Road, Jiyang Street, Zhuji, Zhejiang, China</a:t>
            </a:r>
            <a:endParaRPr lang="en-US" altLang="ko-KR" dirty="0" smtClean="0">
              <a:solidFill>
                <a:schemeClr val="tx1"/>
              </a:solidFill>
              <a:latin typeface="+mj-lt"/>
              <a:ea typeface="HY그래픽M" panose="02030600000101010101" pitchFamily="18" charset="-127"/>
              <a:cs typeface="+mj-lt"/>
            </a:endParaRPr>
          </a:p>
          <a:p>
            <a:pPr fontAlgn="t">
              <a:buNone/>
            </a:pPr>
            <a:r>
              <a:rPr lang="en-US" altLang="zh-CN" b="1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Korea Office</a:t>
            </a:r>
            <a:r>
              <a:rPr lang="en-US" altLang="ko-KR" dirty="0" smtClean="0">
                <a:latin typeface="+mj-lt"/>
                <a:ea typeface="HY그래픽M" panose="02030600000101010101" pitchFamily="18" charset="-127"/>
                <a:cs typeface="+mj-lt"/>
                <a:sym typeface="+mn-ea"/>
              </a:rPr>
              <a:t>: </a:t>
            </a:r>
            <a:r>
              <a:rPr lang="en-US" altLang="zh-CN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No. 409-63, 38-9 Digital-Ro, 31-Gil, Guro-gu, Seoul, Korea</a:t>
            </a:r>
            <a:endParaRPr lang="en-US" altLang="ko-KR" dirty="0" smtClean="0">
              <a:solidFill>
                <a:srgbClr val="FFC000"/>
              </a:solidFill>
              <a:latin typeface="+mj-lt"/>
              <a:ea typeface="HY그래픽M" panose="02030600000101010101" pitchFamily="18" charset="-127"/>
              <a:cs typeface="+mj-lt"/>
            </a:endParaRPr>
          </a:p>
          <a:p>
            <a:pPr fontAlgn="t">
              <a:buNone/>
            </a:pPr>
            <a:r>
              <a:rPr lang="en-US" altLang="zh-CN" b="1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Contact Person: </a:t>
            </a:r>
            <a:r>
              <a:rPr lang="en-US" altLang="zh-CN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Tommy Kim</a:t>
            </a:r>
            <a:endParaRPr lang="en-US" altLang="zh-CN" dirty="0">
              <a:latin typeface="+mj-lt"/>
              <a:ea typeface="FZZhengHeiS-M-GB" panose="02000000000000000000" pitchFamily="2" charset="-122"/>
              <a:cs typeface="+mj-lt"/>
              <a:sym typeface="+mn-ea"/>
            </a:endParaRPr>
          </a:p>
          <a:p>
            <a:pPr fontAlgn="t">
              <a:buNone/>
            </a:pPr>
            <a:r>
              <a:rPr lang="en-US" altLang="zh-CN" b="1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Mail: </a:t>
            </a:r>
            <a:r>
              <a:rPr lang="en-US" altLang="zh-CN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tommy</a:t>
            </a:r>
            <a:r>
              <a:rPr lang="en-US" altLang="zh-CN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@jbincltd.com </a:t>
            </a:r>
            <a:endParaRPr lang="en-US" altLang="zh-CN" dirty="0">
              <a:latin typeface="+mj-lt"/>
              <a:ea typeface="FZZhengHeiS-M-GB" panose="02000000000000000000" pitchFamily="2" charset="-122"/>
              <a:cs typeface="+mj-lt"/>
              <a:sym typeface="+mn-ea"/>
            </a:endParaRPr>
          </a:p>
          <a:p>
            <a:pPr fontAlgn="t">
              <a:buNone/>
            </a:pPr>
            <a:r>
              <a:rPr lang="en-US" altLang="zh-CN" b="1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Tel: </a:t>
            </a:r>
            <a:r>
              <a:rPr lang="en-US" altLang="zh-CN" dirty="0">
                <a:latin typeface="+mj-lt"/>
                <a:ea typeface="FZZhengHeiS-M-GB" panose="02000000000000000000" pitchFamily="2" charset="-122"/>
                <a:cs typeface="+mj-lt"/>
                <a:sym typeface="+mn-ea"/>
              </a:rPr>
              <a:t>+86-18858596377</a:t>
            </a:r>
            <a:endParaRPr lang="en-US" altLang="zh-CN" dirty="0">
              <a:latin typeface="+mj-lt"/>
              <a:ea typeface="FZZhengHeiS-M-GB" panose="02000000000000000000" pitchFamily="2" charset="-122"/>
              <a:cs typeface="+mj-lt"/>
              <a:sym typeface="+mn-ea"/>
            </a:endParaRPr>
          </a:p>
          <a:p>
            <a:pPr fontAlgn="t">
              <a:buNone/>
            </a:pPr>
            <a:r>
              <a:rPr lang="en-US" altLang="ko-KR" b="1" dirty="0" smtClean="0">
                <a:latin typeface="+mj-lt"/>
                <a:ea typeface="HY그래픽M" panose="02030600000101010101" pitchFamily="18" charset="-127"/>
                <a:cs typeface="+mj-lt"/>
                <a:sym typeface="+mn-ea"/>
              </a:rPr>
              <a:t>Wechat: </a:t>
            </a:r>
            <a:r>
              <a:rPr lang="en-US" altLang="ko-KR" dirty="0" smtClean="0">
                <a:latin typeface="+mj-lt"/>
                <a:ea typeface="HY그래픽M" panose="02030600000101010101" pitchFamily="18" charset="-127"/>
                <a:cs typeface="+mj-lt"/>
                <a:sym typeface="+mn-ea"/>
              </a:rPr>
              <a:t>tommykim7212</a:t>
            </a:r>
            <a:br>
              <a:rPr lang="en-US" altLang="ko-KR" dirty="0" smtClean="0">
                <a:latin typeface="+mj-lt"/>
                <a:ea typeface="HY그래픽M" panose="02030600000101010101" pitchFamily="18" charset="-127"/>
                <a:cs typeface="+mj-lt"/>
                <a:sym typeface="+mn-ea"/>
              </a:rPr>
            </a:b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2040" y="2003425"/>
            <a:ext cx="2638425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107315" y="123825"/>
            <a:ext cx="11982450" cy="65893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635" y="-12700"/>
            <a:ext cx="12192000" cy="68707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2540" y="6472555"/>
            <a:ext cx="2880000" cy="36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882900" y="6472555"/>
            <a:ext cx="1440000" cy="3600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323080" y="6472555"/>
            <a:ext cx="1260000" cy="360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5582920" y="6472555"/>
            <a:ext cx="1029600" cy="3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612255" y="6472555"/>
            <a:ext cx="1260000" cy="360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872095" y="6472555"/>
            <a:ext cx="1440000" cy="3600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312910" y="6472555"/>
            <a:ext cx="2880000" cy="36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51405" y="1488440"/>
            <a:ext cx="707326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THANK YOU</a:t>
            </a:r>
            <a:endParaRPr lang="en-US" altLang="zh-CN" sz="1000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4" name="图片 3" descr="微信截图_20221114165542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3200" y="3562350"/>
            <a:ext cx="3223260" cy="9804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63975" y="247713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9525" y="247713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31110" y="244475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6750" y="247713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6275" y="244475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JYEA019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8585" y="247269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63975" y="445262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9525" y="445262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8890" y="442023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6750" y="445262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15005" y="442023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JYEA020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8585" y="4448175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58260" y="634555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52065" y="634555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58415" y="631317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201670" y="634555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25165" y="631317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JYEA021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6341110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6500" y="758190"/>
            <a:ext cx="3218815" cy="15703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:30MM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Rated Power:40mW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Sensitivity:103±3dB at 1000Hz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stereo pin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 type-c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0785" y="2699385"/>
            <a:ext cx="3148330" cy="169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Working distance: About 10m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Charging box capacity: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Charging time: about 1 hour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Working time : about 4-8 hours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Standby time: 120 hours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6500" y="4646295"/>
            <a:ext cx="3218815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:ABS, Faux Leather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Bt 4.1+EDR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Working distance: About 10m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Charging box capacity: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Charging time: about 4 hours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Working time : about 12hours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Call/play time: About Total 10 hours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202420" y="247713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87970" y="247713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69555" y="244475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4" name="矩形 23"/>
          <p:cNvSpPr/>
          <p:nvPr/>
        </p:nvSpPr>
        <p:spPr>
          <a:xfrm>
            <a:off x="8545195" y="247713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54720" y="244475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JYEA022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5" name="图片 3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030" y="2472690"/>
            <a:ext cx="704850" cy="18923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9168130" y="444817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853680" y="444817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853045" y="441579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8" name="矩形 57"/>
          <p:cNvSpPr/>
          <p:nvPr/>
        </p:nvSpPr>
        <p:spPr>
          <a:xfrm>
            <a:off x="8510905" y="444817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519160" y="441579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JYEA023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0" name="图片 59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2740" y="4443730"/>
            <a:ext cx="704850" cy="189230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9175750" y="634555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869555" y="634555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842885" y="63049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64" name="矩形 63"/>
          <p:cNvSpPr/>
          <p:nvPr/>
        </p:nvSpPr>
        <p:spPr>
          <a:xfrm>
            <a:off x="8519160" y="634555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555990" y="63049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JYEA024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6" name="图片 6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0360" y="6341110"/>
            <a:ext cx="704850" cy="18923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7814945" y="724535"/>
            <a:ext cx="3178810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Working distance: About 10m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Charging box capacity: 300mAh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Charging time: about 1-2 hour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Working time : about 5-8 hour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Input current: 5V 1A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814945" y="2699385"/>
            <a:ext cx="3205480" cy="1570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V5.0+EDR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Working distance: About 10m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Charging box capacity: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6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Charging time: about 2 hours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Working time : about 30-40 hours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Charging Cable: type-c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7801610" y="4632325"/>
            <a:ext cx="3218815" cy="169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:ABS+PVC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Microphone impedance:2.2KΩ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Driver Diameter: Φ40.00mm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Frequency range: 20-20KHz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Speaker impedance:32Ω±15%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Speaker sensitivity: 95db±3dB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Cord lenght: 1.8m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Connectors:  3.5mm/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usb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pic>
        <p:nvPicPr>
          <p:cNvPr id="71" name="图片 70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640080"/>
            <a:ext cx="538480" cy="351790"/>
          </a:xfrm>
          <a:prstGeom prst="rect">
            <a:avLst/>
          </a:prstGeom>
        </p:spPr>
      </p:pic>
      <p:pic>
        <p:nvPicPr>
          <p:cNvPr id="72" name="图片 71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45" y="640080"/>
            <a:ext cx="538480" cy="351790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 rot="10800000">
            <a:off x="11771630" y="828040"/>
            <a:ext cx="33655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EARPHONE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209290" y="1271905"/>
            <a:ext cx="76200" cy="75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210560" y="322897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326765" y="322897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3444875" y="3228975"/>
            <a:ext cx="76200" cy="75565"/>
          </a:xfrm>
          <a:prstGeom prst="rect">
            <a:avLst/>
          </a:prstGeom>
          <a:solidFill>
            <a:srgbClr val="CFDCC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3558540" y="3228975"/>
            <a:ext cx="76200" cy="755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8510905" y="5147310"/>
            <a:ext cx="76200" cy="75565"/>
          </a:xfrm>
          <a:prstGeom prst="rect">
            <a:avLst/>
          </a:prstGeom>
          <a:solidFill>
            <a:srgbClr val="27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8500745" y="3228975"/>
            <a:ext cx="76200" cy="75565"/>
          </a:xfrm>
          <a:prstGeom prst="rect">
            <a:avLst/>
          </a:prstGeom>
          <a:solidFill>
            <a:srgbClr val="1364D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8648700" y="3228975"/>
            <a:ext cx="76200" cy="75565"/>
          </a:xfrm>
          <a:prstGeom prst="rect">
            <a:avLst/>
          </a:prstGeom>
          <a:solidFill>
            <a:srgbClr val="8754B7"/>
          </a:solidFill>
          <a:ln w="3175">
            <a:solidFill>
              <a:srgbClr val="875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8500745" y="124650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271905"/>
            <a:ext cx="76200" cy="75565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44875" y="1271905"/>
            <a:ext cx="76200" cy="75565"/>
          </a:xfrm>
          <a:prstGeom prst="rect">
            <a:avLst/>
          </a:prstGeom>
          <a:solidFill>
            <a:srgbClr val="29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8782050" y="322897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206750" y="516636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326765" y="516636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25" y="1109980"/>
            <a:ext cx="1260000" cy="1260000"/>
          </a:xfrm>
          <a:prstGeom prst="rect">
            <a:avLst/>
          </a:prstGeom>
        </p:spPr>
      </p:pic>
      <p:pic>
        <p:nvPicPr>
          <p:cNvPr id="11" name="图片 10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145" y="1109980"/>
            <a:ext cx="1260000" cy="1260000"/>
          </a:xfrm>
          <a:prstGeom prst="rect">
            <a:avLst/>
          </a:prstGeom>
        </p:spPr>
      </p:pic>
      <p:pic>
        <p:nvPicPr>
          <p:cNvPr id="38" name="图片 3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925" y="3048635"/>
            <a:ext cx="1260000" cy="1260000"/>
          </a:xfrm>
          <a:prstGeom prst="rect">
            <a:avLst/>
          </a:prstGeom>
        </p:spPr>
      </p:pic>
      <p:pic>
        <p:nvPicPr>
          <p:cNvPr id="39" name="图片 38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925" y="5045075"/>
            <a:ext cx="1260000" cy="1260000"/>
          </a:xfrm>
          <a:prstGeom prst="rect">
            <a:avLst/>
          </a:prstGeom>
        </p:spPr>
      </p:pic>
      <p:pic>
        <p:nvPicPr>
          <p:cNvPr id="43" name="图片 42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145" y="5053330"/>
            <a:ext cx="1260000" cy="1260000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8648700" y="1246505"/>
            <a:ext cx="76200" cy="75565"/>
          </a:xfrm>
          <a:prstGeom prst="rect">
            <a:avLst/>
          </a:prstGeom>
          <a:solidFill>
            <a:srgbClr val="88888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782050" y="124650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926195" y="1246505"/>
            <a:ext cx="76200" cy="75565"/>
          </a:xfrm>
          <a:prstGeom prst="rect">
            <a:avLst/>
          </a:prstGeom>
          <a:solidFill>
            <a:srgbClr val="D6D968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926195" y="3228975"/>
            <a:ext cx="76200" cy="75565"/>
          </a:xfrm>
          <a:prstGeom prst="rect">
            <a:avLst/>
          </a:prstGeom>
          <a:solidFill>
            <a:srgbClr val="7DC33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9063355" y="3228975"/>
            <a:ext cx="76200" cy="75565"/>
          </a:xfrm>
          <a:prstGeom prst="rect">
            <a:avLst/>
          </a:prstGeom>
          <a:solidFill>
            <a:srgbClr val="2F90B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9202420" y="3228975"/>
            <a:ext cx="76200" cy="75565"/>
          </a:xfrm>
          <a:prstGeom prst="rect">
            <a:avLst/>
          </a:prstGeom>
          <a:solidFill>
            <a:srgbClr val="D52B7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685540" y="3228975"/>
            <a:ext cx="76200" cy="75565"/>
          </a:xfrm>
          <a:prstGeom prst="rect">
            <a:avLst/>
          </a:prstGeom>
          <a:solidFill>
            <a:srgbClr val="D74F4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3444875" y="5166360"/>
            <a:ext cx="76200" cy="75565"/>
          </a:xfrm>
          <a:prstGeom prst="rect">
            <a:avLst/>
          </a:prstGeom>
          <a:solidFill>
            <a:srgbClr val="FDEEE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3558540" y="5166360"/>
            <a:ext cx="76200" cy="75565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3685540" y="5166360"/>
            <a:ext cx="76200" cy="75565"/>
          </a:xfrm>
          <a:prstGeom prst="rect">
            <a:avLst/>
          </a:prstGeom>
          <a:solidFill>
            <a:srgbClr val="4F78F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8" name="图片 77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2075" y="3102610"/>
            <a:ext cx="1109854" cy="115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JYEA007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6397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952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889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675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1500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JYEA008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8585" y="4338955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5826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5206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2539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20167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3850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JYEA009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6282055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6500" y="809625"/>
            <a:ext cx="3218815" cy="1441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:30MM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Rated Power:40mW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Sensitivity:103±3dB at 1000Hz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stereo pin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6500" y="2545080"/>
            <a:ext cx="3075940" cy="169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:30MM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Rated Power:40mW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Sensitivity:103±3dB at 1000Hz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single pin Straight or ''L'' shape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 dual pin for airlines flight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3.5mmFoldable dual pin for airlines flight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6500" y="4491990"/>
            <a:ext cx="3218815" cy="169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:30MM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Rated Power:40mW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Sensitivity:103±3dB at 1000Hz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single pin Straight or ''L'' shape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 dual pin for airlines flight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3.5mmFoldable dual pin for airlines flight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4781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3336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1494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4" name="矩形 23"/>
          <p:cNvSpPr/>
          <p:nvPr/>
        </p:nvSpPr>
        <p:spPr>
          <a:xfrm>
            <a:off x="849058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0011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JYEA010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5" name="图片 3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2363470"/>
            <a:ext cx="704850" cy="18923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915352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83907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83844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8" name="矩形 57"/>
          <p:cNvSpPr/>
          <p:nvPr/>
        </p:nvSpPr>
        <p:spPr>
          <a:xfrm>
            <a:off x="849630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50455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JYEA011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0" name="图片 59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8135" y="4338955"/>
            <a:ext cx="704850" cy="189230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914781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84161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81494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64" name="矩形 63"/>
          <p:cNvSpPr/>
          <p:nvPr/>
        </p:nvSpPr>
        <p:spPr>
          <a:xfrm>
            <a:off x="849122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52805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JYEA012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6" name="图片 6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6282055"/>
            <a:ext cx="704850" cy="18923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7841615" y="861695"/>
            <a:ext cx="3178810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:30MM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Rated Power:40mW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Sensitivity:103±3dB at 1000Hz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stereo pin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814945" y="2614295"/>
            <a:ext cx="3075940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:40MM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Rated Power:40mW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Sensitivity:103±3dB at 1000Hz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 3.5mm stereo pin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7762240" y="4514215"/>
            <a:ext cx="3218815" cy="169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:30MM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Rated Power:40mW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Sensitivity:103±3dB at 1000Hz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single pin Straight or ''L'' shape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 dual pin for airlines flight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3.5mmFoldable dual pin for airlines flight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pic>
        <p:nvPicPr>
          <p:cNvPr id="71" name="图片 70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640080"/>
            <a:ext cx="538480" cy="351790"/>
          </a:xfrm>
          <a:prstGeom prst="rect">
            <a:avLst/>
          </a:prstGeom>
        </p:spPr>
      </p:pic>
      <p:pic>
        <p:nvPicPr>
          <p:cNvPr id="72" name="图片 71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45" y="640080"/>
            <a:ext cx="538480" cy="351790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 rot="10800000">
            <a:off x="11771630" y="828040"/>
            <a:ext cx="33655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EARPHONE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209290" y="1330325"/>
            <a:ext cx="76200" cy="755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206750" y="306578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326765" y="306578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3444875" y="3065780"/>
            <a:ext cx="76200" cy="75565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3558540" y="3065780"/>
            <a:ext cx="76200" cy="75565"/>
          </a:xfrm>
          <a:prstGeom prst="rect">
            <a:avLst/>
          </a:prstGeom>
          <a:solidFill>
            <a:srgbClr val="5FD8F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8472805" y="5031740"/>
            <a:ext cx="76200" cy="75565"/>
          </a:xfrm>
          <a:prstGeom prst="rect">
            <a:avLst/>
          </a:prstGeom>
          <a:solidFill>
            <a:srgbClr val="27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8587105" y="503174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8695690" y="5031740"/>
            <a:ext cx="76200" cy="75565"/>
          </a:xfrm>
          <a:prstGeom prst="rect">
            <a:avLst/>
          </a:prstGeom>
          <a:solidFill>
            <a:srgbClr val="2CC4C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8528050" y="3141345"/>
            <a:ext cx="76200" cy="75565"/>
          </a:xfrm>
          <a:prstGeom prst="rect">
            <a:avLst/>
          </a:prstGeom>
          <a:solidFill>
            <a:srgbClr val="010C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8648700" y="314134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8771890" y="3141345"/>
            <a:ext cx="76200" cy="78740"/>
          </a:xfrm>
          <a:prstGeom prst="rect">
            <a:avLst/>
          </a:prstGeom>
          <a:solidFill>
            <a:srgbClr val="64DBEC"/>
          </a:solidFill>
          <a:ln w="3175">
            <a:solidFill>
              <a:srgbClr val="65D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8528050" y="1375410"/>
            <a:ext cx="76200" cy="75565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33032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44875" y="1330325"/>
            <a:ext cx="76200" cy="75565"/>
          </a:xfrm>
          <a:prstGeom prst="rect">
            <a:avLst/>
          </a:prstGeom>
          <a:solidFill>
            <a:srgbClr val="29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48700" y="137541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71890" y="1375410"/>
            <a:ext cx="76200" cy="755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896350" y="1375410"/>
            <a:ext cx="76200" cy="75565"/>
          </a:xfrm>
          <a:prstGeom prst="rect">
            <a:avLst/>
          </a:prstGeom>
          <a:solidFill>
            <a:srgbClr val="31333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8896350" y="314452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206750" y="501269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326765" y="501269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3444875" y="5012690"/>
            <a:ext cx="76200" cy="75565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3558540" y="5012690"/>
            <a:ext cx="76200" cy="75565"/>
          </a:xfrm>
          <a:prstGeom prst="rect">
            <a:avLst/>
          </a:prstGeom>
          <a:solidFill>
            <a:srgbClr val="5ED5E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803275" y="991870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35" descr="TW3027_BLUE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55" y="2870835"/>
            <a:ext cx="1329231" cy="1440000"/>
          </a:xfrm>
          <a:prstGeom prst="rect">
            <a:avLst/>
          </a:prstGeom>
        </p:spPr>
      </p:pic>
      <p:pic>
        <p:nvPicPr>
          <p:cNvPr id="39" name="图片 38" descr="TW3028_BLACK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75" y="4773295"/>
            <a:ext cx="1345300" cy="1440000"/>
          </a:xfrm>
          <a:prstGeom prst="rect">
            <a:avLst/>
          </a:prstGeom>
        </p:spPr>
      </p:pic>
      <p:pic>
        <p:nvPicPr>
          <p:cNvPr id="45" name="图片 44" descr="H3e417740381b41c5811dd72ab840d2f4s.jpg_960x960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80000">
            <a:off x="5918200" y="1214755"/>
            <a:ext cx="1080000" cy="1080000"/>
          </a:xfrm>
          <a:prstGeom prst="rect">
            <a:avLst/>
          </a:prstGeom>
        </p:spPr>
      </p:pic>
      <p:pic>
        <p:nvPicPr>
          <p:cNvPr id="51" name="图片 50" descr="图片1-removebg-previe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105" y="1223010"/>
            <a:ext cx="1080000" cy="1080000"/>
          </a:xfrm>
          <a:prstGeom prst="rect">
            <a:avLst/>
          </a:prstGeom>
        </p:spPr>
      </p:pic>
      <p:cxnSp>
        <p:nvCxnSpPr>
          <p:cNvPr id="52" name="直接箭头连接符 51"/>
          <p:cNvCxnSpPr/>
          <p:nvPr/>
        </p:nvCxnSpPr>
        <p:spPr>
          <a:xfrm flipV="1">
            <a:off x="6734810" y="1750060"/>
            <a:ext cx="175260" cy="88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52" descr="Hc099108bd29047d6b3198a0db5eea68ci.png_960x960-removebg-previe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940000">
            <a:off x="5558790" y="3121660"/>
            <a:ext cx="1074420" cy="788670"/>
          </a:xfrm>
          <a:prstGeom prst="rect">
            <a:avLst/>
          </a:prstGeom>
        </p:spPr>
      </p:pic>
      <p:pic>
        <p:nvPicPr>
          <p:cNvPr id="54" name="图片 53" descr="He94d4b6772b04be68074d85daf61d748C.png_960x960-removebg-previe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9725" y="2975610"/>
            <a:ext cx="1126380" cy="1080000"/>
          </a:xfrm>
          <a:prstGeom prst="rect">
            <a:avLst/>
          </a:prstGeom>
        </p:spPr>
      </p:pic>
      <p:cxnSp>
        <p:nvCxnSpPr>
          <p:cNvPr id="73" name="直接箭头连接符 72"/>
          <p:cNvCxnSpPr/>
          <p:nvPr/>
        </p:nvCxnSpPr>
        <p:spPr>
          <a:xfrm flipV="1">
            <a:off x="6562725" y="3510915"/>
            <a:ext cx="175260" cy="889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7" name="图片 106"/>
          <p:cNvPicPr/>
          <p:nvPr/>
        </p:nvPicPr>
        <p:blipFill>
          <a:blip r:embed="rId10"/>
          <a:stretch>
            <a:fillRect/>
          </a:stretch>
        </p:blipFill>
        <p:spPr>
          <a:xfrm rot="10500000" flipH="1">
            <a:off x="6525260" y="4953635"/>
            <a:ext cx="1080000" cy="108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图片 73" descr="图片2-removebg-preview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465" y="4514215"/>
            <a:ext cx="1493520" cy="1493520"/>
          </a:xfrm>
          <a:prstGeom prst="rect">
            <a:avLst/>
          </a:prstGeom>
        </p:spPr>
      </p:pic>
      <p:cxnSp>
        <p:nvCxnSpPr>
          <p:cNvPr id="76" name="直接箭头连接符 75"/>
          <p:cNvCxnSpPr/>
          <p:nvPr/>
        </p:nvCxnSpPr>
        <p:spPr>
          <a:xfrm flipV="1">
            <a:off x="6480175" y="5337175"/>
            <a:ext cx="175260" cy="889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JYEA001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6397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952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889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675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1500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JYEA002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8585" y="4338955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5826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5206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2539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20167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3850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JYEA003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6282055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6500" y="809625"/>
            <a:ext cx="3218815" cy="1441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:ABS+PVC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:10MM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single pin Straight or ''L'' shape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 dual pin for airlines flight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3.5mmFoldable dual pin for airlines flight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6500" y="2802890"/>
            <a:ext cx="3075940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:ABS+PVC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:10MM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single pin Straight or ''L'' shape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 dual pin for airlines flight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3.5mmFoldable dual pin for airlines flight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525395" y="4804410"/>
            <a:ext cx="3218815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:ABS+PVC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:10MM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single pin Straight or ''L'' shape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 dual pin for airlines flight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3.5mmFoldable dual pin for airlines flight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4781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3336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1494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4" name="矩形 23"/>
          <p:cNvSpPr/>
          <p:nvPr/>
        </p:nvSpPr>
        <p:spPr>
          <a:xfrm>
            <a:off x="849058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0011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JYEA004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5" name="图片 3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2363470"/>
            <a:ext cx="704850" cy="18923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915352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83907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83844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8" name="矩形 57"/>
          <p:cNvSpPr/>
          <p:nvPr/>
        </p:nvSpPr>
        <p:spPr>
          <a:xfrm>
            <a:off x="849630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50455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JYEA005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0" name="图片 59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8135" y="4338955"/>
            <a:ext cx="704850" cy="189230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914781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84161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81494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64" name="矩形 63"/>
          <p:cNvSpPr/>
          <p:nvPr/>
        </p:nvSpPr>
        <p:spPr>
          <a:xfrm>
            <a:off x="849122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52805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JYEA006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6" name="图片 6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6282055"/>
            <a:ext cx="704850" cy="18923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7841615" y="861695"/>
            <a:ext cx="3178810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:ABS+PVC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:10MM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single pin Straight or ''L'' shape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 dual pin for airlines flight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3.5mmFoldable dual pin for airlines flight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814945" y="2802890"/>
            <a:ext cx="3075940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:ABS+PVC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:10MM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single pin Straight or ''L'' shape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 dual pin for airlines flight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3.5mmFoldable dual pin for airlines flight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7814945" y="4749800"/>
            <a:ext cx="3218815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Disposable Stereo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Earphones</a:t>
            </a:r>
            <a:endParaRPr lang="zh-CN" altLang="en-US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:ABS+PVC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Speaker Diameter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:10MM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Length:1.2M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Plug type:3.5 mm single pin Straight or ''L'' shape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 dual pin for airlines flight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               3.5mmFoldable dual pin for airlines flight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pic>
        <p:nvPicPr>
          <p:cNvPr id="71" name="图片 70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640080"/>
            <a:ext cx="538480" cy="351790"/>
          </a:xfrm>
          <a:prstGeom prst="rect">
            <a:avLst/>
          </a:prstGeom>
        </p:spPr>
      </p:pic>
      <p:pic>
        <p:nvPicPr>
          <p:cNvPr id="72" name="图片 71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45" y="640080"/>
            <a:ext cx="538480" cy="351790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 rot="10800000">
            <a:off x="11771630" y="828040"/>
            <a:ext cx="33655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EARPHONE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209290" y="1330325"/>
            <a:ext cx="76200" cy="755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209290" y="331660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326765" y="331660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3444875" y="3316605"/>
            <a:ext cx="76200" cy="755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3558540" y="3316605"/>
            <a:ext cx="76200" cy="75565"/>
          </a:xfrm>
          <a:prstGeom prst="rect">
            <a:avLst/>
          </a:prstGeom>
          <a:solidFill>
            <a:srgbClr val="BB477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8528050" y="5267325"/>
            <a:ext cx="76200" cy="75565"/>
          </a:xfrm>
          <a:prstGeom prst="rect">
            <a:avLst/>
          </a:prstGeom>
          <a:solidFill>
            <a:srgbClr val="27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8648700" y="526732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8771890" y="5267325"/>
            <a:ext cx="76200" cy="75565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8528050" y="3316605"/>
            <a:ext cx="76200" cy="75565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8648700" y="331660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8771890" y="3316605"/>
            <a:ext cx="76200" cy="755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8528050" y="1375410"/>
            <a:ext cx="76200" cy="75565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33032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44875" y="1330325"/>
            <a:ext cx="76200" cy="75565"/>
          </a:xfrm>
          <a:prstGeom prst="rect">
            <a:avLst/>
          </a:prstGeom>
          <a:solidFill>
            <a:srgbClr val="29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48700" y="137541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71890" y="1375410"/>
            <a:ext cx="76200" cy="755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896350" y="1375410"/>
            <a:ext cx="76200" cy="75565"/>
          </a:xfrm>
          <a:prstGeom prst="rect">
            <a:avLst/>
          </a:prstGeom>
          <a:solidFill>
            <a:srgbClr val="31333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8896350" y="331660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40" name="图片 39" descr="TW3034_WHITE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975" y="2804160"/>
            <a:ext cx="1323916" cy="1440000"/>
          </a:xfrm>
          <a:prstGeom prst="rect">
            <a:avLst/>
          </a:prstGeom>
        </p:spPr>
      </p:pic>
      <p:pic>
        <p:nvPicPr>
          <p:cNvPr id="41" name="图片 40" descr="TW3040_BLACK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655" y="828040"/>
            <a:ext cx="1138555" cy="1404620"/>
          </a:xfrm>
          <a:prstGeom prst="rect">
            <a:avLst/>
          </a:prstGeom>
        </p:spPr>
      </p:pic>
      <p:pic>
        <p:nvPicPr>
          <p:cNvPr id="42" name="图片 41" descr="TW3037_BLACK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2903220"/>
            <a:ext cx="1408634" cy="1440000"/>
          </a:xfrm>
          <a:prstGeom prst="rect">
            <a:avLst/>
          </a:prstGeom>
        </p:spPr>
      </p:pic>
      <p:pic>
        <p:nvPicPr>
          <p:cNvPr id="43" name="图片 42" descr="TW3036_BLACK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185" y="5005070"/>
            <a:ext cx="1706667" cy="1440000"/>
          </a:xfrm>
          <a:prstGeom prst="rect">
            <a:avLst/>
          </a:prstGeom>
        </p:spPr>
      </p:pic>
      <p:pic>
        <p:nvPicPr>
          <p:cNvPr id="44" name="图片 43" descr="TW3031_WHITE-removebg-previe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275" y="4944745"/>
            <a:ext cx="1501840" cy="1440000"/>
          </a:xfrm>
          <a:prstGeom prst="rect">
            <a:avLst/>
          </a:prstGeom>
        </p:spPr>
      </p:pic>
      <p:pic>
        <p:nvPicPr>
          <p:cNvPr id="46" name="图片 45" descr="TW3032_WHITE-removebg-preview"/>
          <p:cNvPicPr>
            <a:picLocks noChangeAspect="1"/>
          </p:cNvPicPr>
          <p:nvPr/>
        </p:nvPicPr>
        <p:blipFill>
          <a:blip r:embed="rId8"/>
          <a:srcRect l="2817" t="3483"/>
          <a:stretch>
            <a:fillRect/>
          </a:stretch>
        </p:blipFill>
        <p:spPr>
          <a:xfrm>
            <a:off x="6252210" y="945515"/>
            <a:ext cx="1402080" cy="1390015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3210560" y="531431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326765" y="531431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3444875" y="5314315"/>
            <a:ext cx="76200" cy="755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3558540" y="5314315"/>
            <a:ext cx="76200" cy="75565"/>
          </a:xfrm>
          <a:prstGeom prst="rect">
            <a:avLst/>
          </a:prstGeom>
          <a:solidFill>
            <a:srgbClr val="BB477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JYEA013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6397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952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889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675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1500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JYEA014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8585" y="4338955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5826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5206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2539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20167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3850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JYEA015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2870" y="6282055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6500" y="861695"/>
            <a:ext cx="3218815" cy="1441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Wireless Neckband  Headphone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4.2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Working distance: About 10-15m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Charging box capacity: 300mAh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Standby time: About 240 hours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Call/play time: About Total 10 hours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511425" y="2804160"/>
            <a:ext cx="3148330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Neckband</a:t>
            </a:r>
            <a:r>
              <a:rPr lang="en-US">
                <a:sym typeface="+mn-ea"/>
              </a:rPr>
              <a:t> </a:t>
            </a:r>
            <a:r>
              <a:rPr>
                <a:sym typeface="+mn-ea"/>
              </a:rPr>
              <a:t>Headphone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4.2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Working distance: About 10-15m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Charging box capacity: 300mAh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Standby time: About 240 hours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Call/play time: About Total 10 hours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6500" y="4735830"/>
            <a:ext cx="3218815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Neckband  Headphone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5.1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Working distance: About 10m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Charging box capacity: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Standby time: About 2000 hours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Call/play time: About Total 120 hours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4781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3336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1494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4" name="矩形 23"/>
          <p:cNvSpPr/>
          <p:nvPr/>
        </p:nvSpPr>
        <p:spPr>
          <a:xfrm>
            <a:off x="849058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0011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JYEA016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5" name="图片 3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2363470"/>
            <a:ext cx="704850" cy="18923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915352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83907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83844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8" name="矩形 57"/>
          <p:cNvSpPr/>
          <p:nvPr/>
        </p:nvSpPr>
        <p:spPr>
          <a:xfrm>
            <a:off x="849630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50455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JYEA017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0" name="图片 59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8135" y="4338955"/>
            <a:ext cx="704850" cy="189230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914781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84161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81494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64" name="矩形 63"/>
          <p:cNvSpPr/>
          <p:nvPr/>
        </p:nvSpPr>
        <p:spPr>
          <a:xfrm>
            <a:off x="849122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52805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JYEA018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6" name="图片 65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6282055"/>
            <a:ext cx="704850" cy="18923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7841615" y="861695"/>
            <a:ext cx="3178810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Neckband  Headphone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:ABS,PVC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5.3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Working distance: About 10-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20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Charging box capacity: 300mAh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Standby time: 365 days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Call/play time: About Total 50 hours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814945" y="2802890"/>
            <a:ext cx="3205480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Neckband  Headphone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:ABS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Working distance: About 10m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Charging box capacity: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23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0mAh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Standby time: About 300 hours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Call/play time: About 4-4.5 hours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7801610" y="4735830"/>
            <a:ext cx="3218815" cy="1441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Neckband  Headphone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Plastic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: Aluminum alloy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</a:t>
            </a: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Working distance: About 10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sz="700">
                <a:latin typeface="Calibri" panose="020F0502020204030204" charset="0"/>
                <a:cs typeface="Calibri" panose="020F0502020204030204" charset="0"/>
                <a:sym typeface="+mn-ea"/>
              </a:rPr>
              <a:t>Charging box capacity: 300mAh</a:t>
            </a:r>
            <a:endParaRPr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Standby time: About 240 hours</a:t>
            </a: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Call/play time: About Total 8 hours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pic>
        <p:nvPicPr>
          <p:cNvPr id="71" name="图片 70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640080"/>
            <a:ext cx="538480" cy="351790"/>
          </a:xfrm>
          <a:prstGeom prst="rect">
            <a:avLst/>
          </a:prstGeom>
        </p:spPr>
      </p:pic>
      <p:pic>
        <p:nvPicPr>
          <p:cNvPr id="72" name="图片 71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45" y="640080"/>
            <a:ext cx="538480" cy="351790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 rot="10800000">
            <a:off x="11771630" y="828040"/>
            <a:ext cx="33655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EARPHONE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209290" y="1375410"/>
            <a:ext cx="76200" cy="75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210560" y="333248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326765" y="333248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3444875" y="3332480"/>
            <a:ext cx="76200" cy="75565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3558540" y="3332480"/>
            <a:ext cx="76200" cy="75565"/>
          </a:xfrm>
          <a:prstGeom prst="rect">
            <a:avLst/>
          </a:prstGeom>
          <a:solidFill>
            <a:srgbClr val="5FD8F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8510905" y="5269865"/>
            <a:ext cx="76200" cy="75565"/>
          </a:xfrm>
          <a:prstGeom prst="rect">
            <a:avLst/>
          </a:prstGeom>
          <a:solidFill>
            <a:srgbClr val="27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8648700" y="5269865"/>
            <a:ext cx="76200" cy="75565"/>
          </a:xfrm>
          <a:prstGeom prst="rect">
            <a:avLst/>
          </a:prstGeom>
          <a:solidFill>
            <a:srgbClr val="B8CCD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8771890" y="5269865"/>
            <a:ext cx="76200" cy="75565"/>
          </a:xfrm>
          <a:prstGeom prst="rect">
            <a:avLst/>
          </a:prstGeom>
          <a:solidFill>
            <a:srgbClr val="FF888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8510905" y="3332480"/>
            <a:ext cx="76200" cy="75565"/>
          </a:xfrm>
          <a:prstGeom prst="rect">
            <a:avLst/>
          </a:prstGeom>
          <a:solidFill>
            <a:srgbClr val="1364D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8648700" y="3332480"/>
            <a:ext cx="76200" cy="75565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8528050" y="137541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6765" y="1375410"/>
            <a:ext cx="76200" cy="75565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44875" y="1375410"/>
            <a:ext cx="76200" cy="75565"/>
          </a:xfrm>
          <a:prstGeom prst="rect">
            <a:avLst/>
          </a:prstGeom>
          <a:solidFill>
            <a:srgbClr val="29282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8782050" y="333248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206750" y="526986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326765" y="5269865"/>
            <a:ext cx="76200" cy="75565"/>
          </a:xfrm>
          <a:prstGeom prst="rect">
            <a:avLst/>
          </a:prstGeom>
          <a:solidFill>
            <a:srgbClr val="D5D5D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75" y="1108075"/>
            <a:ext cx="1260000" cy="1260000"/>
          </a:xfrm>
          <a:prstGeom prst="rect">
            <a:avLst/>
          </a:prstGeom>
        </p:spPr>
      </p:pic>
      <p:pic>
        <p:nvPicPr>
          <p:cNvPr id="7" name="图片 6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655" y="1054100"/>
            <a:ext cx="1368000" cy="1368000"/>
          </a:xfrm>
          <a:prstGeom prst="rect">
            <a:avLst/>
          </a:prstGeom>
        </p:spPr>
      </p:pic>
      <p:pic>
        <p:nvPicPr>
          <p:cNvPr id="40" name="图片 39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305" y="5026660"/>
            <a:ext cx="1304333" cy="1260000"/>
          </a:xfrm>
          <a:prstGeom prst="rect">
            <a:avLst/>
          </a:prstGeom>
        </p:spPr>
      </p:pic>
      <p:pic>
        <p:nvPicPr>
          <p:cNvPr id="41" name="图片 40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305" y="4846320"/>
            <a:ext cx="1440000" cy="1440000"/>
          </a:xfrm>
          <a:prstGeom prst="rect">
            <a:avLst/>
          </a:prstGeom>
        </p:spPr>
      </p:pic>
      <p:pic>
        <p:nvPicPr>
          <p:cNvPr id="42" name="图片 41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305" y="2804160"/>
            <a:ext cx="1440000" cy="144000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8896350" y="5269865"/>
            <a:ext cx="76200" cy="75565"/>
          </a:xfrm>
          <a:prstGeom prst="rect">
            <a:avLst/>
          </a:prstGeom>
          <a:solidFill>
            <a:srgbClr val="ECB0B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9022715" y="5269865"/>
            <a:ext cx="76200" cy="75565"/>
          </a:xfrm>
          <a:prstGeom prst="rect">
            <a:avLst/>
          </a:prstGeom>
          <a:solidFill>
            <a:srgbClr val="BDD6A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80" name="图片 79" descr="2"/>
          <p:cNvPicPr>
            <a:picLocks noChangeAspect="1"/>
          </p:cNvPicPr>
          <p:nvPr/>
        </p:nvPicPr>
        <p:blipFill>
          <a:blip r:embed="rId8"/>
          <a:srcRect l="35352" t="17046" r="34213" b="7324"/>
          <a:stretch>
            <a:fillRect/>
          </a:stretch>
        </p:blipFill>
        <p:spPr>
          <a:xfrm>
            <a:off x="6562725" y="2959735"/>
            <a:ext cx="62547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954145" y="261556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39695" y="261556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99690" y="260413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96920" y="261556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66440" y="259461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JYEA025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8755" y="261112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99535" y="461899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85085" y="461899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84450" y="458660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42310" y="461899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79140" y="458660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JYEA026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4145" y="4614545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99535" y="655002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93340" y="655002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99690" y="651764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242945" y="655002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66440" y="651764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JYEA027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4145" y="6545580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531110" y="640080"/>
            <a:ext cx="3218815" cy="19754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  TWS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 5.3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Wearing a way: In-ear wear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Standby time: 140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Working time: 5-6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Charging time: 1-2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Charge warehourse capacity:1200mAh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The headset capacity: 50mAh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TRANS MISSION DISTANCE: 10M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531110" y="2661285"/>
            <a:ext cx="3148330" cy="19253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  TWS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 5.1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Wearing a way: In-ear wear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Standby time: 5-6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Working time: 5-6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Charging time: 1-2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Charge warehourse capacity:500mAh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The headset capacity: 40mAh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TRANS MISSION DISTANCE: 10M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531110" y="4672965"/>
            <a:ext cx="3218815" cy="18446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  TWS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 5.1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Wearing a way: In-ear wear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Standby time: ≥100 hours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Working time: 5-6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Charging time: 1-1.5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Charge warehourse capacity:380mAh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The headset capacity: 40mAh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TRANS MISSION DISTANCE: 10M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pic>
        <p:nvPicPr>
          <p:cNvPr id="71" name="图片 70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640080"/>
            <a:ext cx="538480" cy="351790"/>
          </a:xfrm>
          <a:prstGeom prst="rect">
            <a:avLst/>
          </a:prstGeom>
        </p:spPr>
      </p:pic>
      <p:pic>
        <p:nvPicPr>
          <p:cNvPr id="72" name="图片 71" descr="微信截图_20221108114010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45" y="640080"/>
            <a:ext cx="538480" cy="351790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 rot="10800000">
            <a:off x="11771630" y="828040"/>
            <a:ext cx="33655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EARPHONE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206750" y="318135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326765" y="318135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3444875" y="3181350"/>
            <a:ext cx="76200" cy="75565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3558540" y="3181350"/>
            <a:ext cx="76200" cy="755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206750" y="516636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326765" y="516636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" y="1035050"/>
            <a:ext cx="1260000" cy="126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377045" y="261556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062595" y="261556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024495" y="261556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40" name="矩形 39"/>
          <p:cNvSpPr/>
          <p:nvPr/>
        </p:nvSpPr>
        <p:spPr>
          <a:xfrm>
            <a:off x="8719820" y="261556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709660" y="2615565"/>
            <a:ext cx="620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JYEA0289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42" name="图片 41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1655" y="2611120"/>
            <a:ext cx="704850" cy="18923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9322435" y="461899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007985" y="461899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8007350" y="458660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80" name="矩形 79"/>
          <p:cNvSpPr/>
          <p:nvPr/>
        </p:nvSpPr>
        <p:spPr>
          <a:xfrm>
            <a:off x="8665210" y="461899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8702040" y="458660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JYEA029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83" name="图片 82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7045" y="4614545"/>
            <a:ext cx="704850" cy="189230"/>
          </a:xfrm>
          <a:prstGeom prst="rect">
            <a:avLst/>
          </a:prstGeom>
        </p:spPr>
      </p:pic>
      <p:sp>
        <p:nvSpPr>
          <p:cNvPr id="84" name="矩形 83"/>
          <p:cNvSpPr/>
          <p:nvPr/>
        </p:nvSpPr>
        <p:spPr>
          <a:xfrm>
            <a:off x="9322435" y="655002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8016240" y="655002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8022590" y="651764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91" name="矩形 90"/>
          <p:cNvSpPr/>
          <p:nvPr/>
        </p:nvSpPr>
        <p:spPr>
          <a:xfrm>
            <a:off x="8665845" y="655002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8689340" y="651764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JYEA030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93" name="图片 92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7045" y="6545580"/>
            <a:ext cx="704850" cy="18923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7954010" y="640080"/>
            <a:ext cx="3218815" cy="20897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  TWS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 5.0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Wearing a way: In-ear wear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Standby time: 96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Working time: 4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Charging time: 1-2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Charge warehourse capacity:400mAh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The headset capacity: 50mAh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TRANS MISSION DISTANCE: 10M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7954010" y="2661920"/>
            <a:ext cx="3148330" cy="20897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  TWS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 5.0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Wearing a way: In-ear wear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Standby time: 50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Working time: 3-4hours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Charging time: 1 hour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Charge warehourse capacity:200mAh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The headset capacity: 50mAh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TRANS MISSION DISTANCE: 10M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7929880" y="4631055"/>
            <a:ext cx="3599180" cy="20897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Headphone  TWS</a:t>
            </a:r>
            <a:r>
              <a:rPr lang="en-US">
                <a:sym typeface="+mn-ea"/>
              </a:rPr>
              <a:t>&amp;Speaker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 5.0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Wearing a way: In-ear wear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Standby time: ≥100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Working time: 5-6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Charging time: 1-1.5 hours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Charge warehourse capacity:600mAh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The headset capacity: 40mAh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TRANS MISSION DISTANCE: 10M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8633460" y="318135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8749665" y="318135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8625840" y="514731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111" name="图片 110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885" y="964565"/>
            <a:ext cx="982800" cy="1440000"/>
          </a:xfrm>
          <a:prstGeom prst="rect">
            <a:avLst/>
          </a:prstGeom>
        </p:spPr>
      </p:pic>
      <p:sp>
        <p:nvSpPr>
          <p:cNvPr id="112" name="矩形 111"/>
          <p:cNvSpPr/>
          <p:nvPr/>
        </p:nvSpPr>
        <p:spPr>
          <a:xfrm>
            <a:off x="8665845" y="116395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8791575" y="116395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114" name="图片 113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055" y="2860675"/>
            <a:ext cx="1566545" cy="1566545"/>
          </a:xfrm>
          <a:prstGeom prst="rect">
            <a:avLst/>
          </a:prstGeom>
        </p:spPr>
      </p:pic>
      <p:pic>
        <p:nvPicPr>
          <p:cNvPr id="115" name="图片 114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990" y="4789805"/>
            <a:ext cx="1338000" cy="1440000"/>
          </a:xfrm>
          <a:prstGeom prst="rect">
            <a:avLst/>
          </a:prstGeom>
        </p:spPr>
      </p:pic>
      <p:pic>
        <p:nvPicPr>
          <p:cNvPr id="118" name="图片 117" descr="微信截图_20221114111841-removebg-preview-removebg-previe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885305" y="5973445"/>
            <a:ext cx="361640" cy="360000"/>
          </a:xfrm>
          <a:prstGeom prst="rect">
            <a:avLst/>
          </a:prstGeom>
        </p:spPr>
      </p:pic>
      <p:pic>
        <p:nvPicPr>
          <p:cNvPr id="119" name="图片 118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745" y="3076575"/>
            <a:ext cx="1260000" cy="1260000"/>
          </a:xfrm>
          <a:prstGeom prst="rect">
            <a:avLst/>
          </a:prstGeom>
        </p:spPr>
      </p:pic>
      <p:pic>
        <p:nvPicPr>
          <p:cNvPr id="120" name="图片 119" descr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70" y="5048250"/>
            <a:ext cx="1260000" cy="126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954145" y="261556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39695" y="261556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99690" y="260413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96920" y="261556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66440" y="2594610"/>
            <a:ext cx="6877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JYMO001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8755" y="261112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918585" y="461899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04135" y="461899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3500" y="458660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61360" y="461899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25800" y="4586605"/>
            <a:ext cx="7480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JYEMO002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3195" y="4614545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99535" y="655002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93340" y="655002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99690" y="651764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242945" y="655002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06115" y="6517640"/>
            <a:ext cx="6807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JYMO003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4145" y="6545580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531110" y="640080"/>
            <a:ext cx="3218815" cy="19754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</a:t>
            </a:r>
            <a:r>
              <a:rPr lang="en-US">
                <a:sym typeface="+mn-ea"/>
              </a:rPr>
              <a:t>Mouse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 5.0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Buttons: 4 buttons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The Max DPI:1600 DPI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Ajustable DPI Switch: 800 /1200 /1600DPI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WiFi Range: 10M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Battery: Rechargeable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Charging Cable Length: About 20cm 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Switch L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</a:rPr>
              <a:t>ife: 10 Million Times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531110" y="2747645"/>
            <a:ext cx="3148330" cy="19253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</a:t>
            </a:r>
            <a:r>
              <a:rPr lang="en-US">
                <a:sym typeface="+mn-ea"/>
              </a:rPr>
              <a:t>Mouse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Transmission: Cable USB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Breathing light: bright color LED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Number of keys: 6 keys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The Max DPI:4000 DPI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Ajustable DPI Switch: 1000 /1500 /4000DPI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 1.5m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Switch Life: 10 Million Times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96185" y="4672965"/>
            <a:ext cx="3218815" cy="18446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</a:t>
            </a:r>
            <a:r>
              <a:rPr lang="en-US">
                <a:sym typeface="+mn-ea"/>
              </a:rPr>
              <a:t>Mouse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Transmission: Cable USB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Breathing light: bright color LED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Number of keys: 6 keys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The Max DPI:2000 DPI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Ajustable DPI Switch: 1000 /1500 /2000DPI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Cable Length: 1.5m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Switch Life: 10 Million Times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+mj-ea"/>
                <a:ea typeface="+mj-ea"/>
              </a:rPr>
              <a:t>Let's go with music anytime</a:t>
            </a:r>
            <a:endParaRPr lang="en-US" altLang="zh-CN" sz="1000">
              <a:latin typeface="+mj-ea"/>
              <a:ea typeface="+mj-ea"/>
            </a:endParaRPr>
          </a:p>
        </p:txBody>
      </p:sp>
      <p:sp>
        <p:nvSpPr>
          <p:cNvPr id="77" name="文本框 76"/>
          <p:cNvSpPr txBox="1"/>
          <p:nvPr/>
        </p:nvSpPr>
        <p:spPr>
          <a:xfrm rot="10800000">
            <a:off x="11771630" y="828040"/>
            <a:ext cx="336550" cy="74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    MOUSE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206750" y="318135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206750" y="516636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326765" y="516636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377045" y="261556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062595" y="261556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022590" y="259270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40" name="矩形 39"/>
          <p:cNvSpPr/>
          <p:nvPr/>
        </p:nvSpPr>
        <p:spPr>
          <a:xfrm>
            <a:off x="8719820" y="261556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680450" y="2592705"/>
            <a:ext cx="6959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JYMO0049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42" name="图片 41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1655" y="2611120"/>
            <a:ext cx="704850" cy="18923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9322435" y="461899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007985" y="461899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8007350" y="458660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80" name="矩形 79"/>
          <p:cNvSpPr/>
          <p:nvPr/>
        </p:nvSpPr>
        <p:spPr>
          <a:xfrm>
            <a:off x="8665210" y="461899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8632825" y="4586605"/>
            <a:ext cx="68961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JYMO005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83" name="图片 82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7045" y="4614545"/>
            <a:ext cx="704850" cy="189230"/>
          </a:xfrm>
          <a:prstGeom prst="rect">
            <a:avLst/>
          </a:prstGeom>
        </p:spPr>
      </p:pic>
      <p:sp>
        <p:nvSpPr>
          <p:cNvPr id="84" name="矩形 83"/>
          <p:cNvSpPr/>
          <p:nvPr/>
        </p:nvSpPr>
        <p:spPr>
          <a:xfrm>
            <a:off x="9322435" y="655002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8016240" y="655002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8022590" y="651764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91" name="矩形 90"/>
          <p:cNvSpPr/>
          <p:nvPr/>
        </p:nvSpPr>
        <p:spPr>
          <a:xfrm>
            <a:off x="8665845" y="655002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8633460" y="6517640"/>
            <a:ext cx="6762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  <a:sym typeface="+mn-ea"/>
              </a:rPr>
              <a:t>JYMO006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93" name="图片 92" descr="1667876979987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7045" y="6545580"/>
            <a:ext cx="704850" cy="18923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7954010" y="640080"/>
            <a:ext cx="3218815" cy="19284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</a:t>
            </a:r>
            <a:r>
              <a:rPr lang="en-US">
                <a:sym typeface="+mn-ea"/>
              </a:rPr>
              <a:t>Mouse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Type: 2.4Ghz Wireless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Buttons: 4 buttons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DPI:1200 DPI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WiFi Range: 10M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 Rechargeable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Interface Type: USB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Switch Life: 10 Million Times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endParaRPr 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7954010" y="2741930"/>
            <a:ext cx="3148330" cy="1928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</a:t>
            </a:r>
            <a:r>
              <a:rPr lang="en-US">
                <a:sym typeface="+mn-ea"/>
              </a:rPr>
              <a:t>Mouse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Type: 2.4Ghz Wireless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Buttons: 4 buttons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DPI:1200 DPI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WiFi Range: 10M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 Rechargeable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Interface Type: USB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Switch Life: 10 Million Times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7954010" y="4631055"/>
            <a:ext cx="3599180" cy="20897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>
                <a:sym typeface="+mn-ea"/>
              </a:rPr>
              <a:t>Wireless </a:t>
            </a:r>
            <a:r>
              <a:rPr lang="en-US">
                <a:sym typeface="+mn-ea"/>
              </a:rPr>
              <a:t>Mouse</a:t>
            </a:r>
            <a:endParaRPr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Type: 2.4Ghz Wireless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Buttons: 4 buttons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The Max DPI:1500 DPI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Ajustable DPI Switch: 800 /1200 /1500DPI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WiFi Range: 10M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Battery: Rechargeable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Charging Cable Length: About 20cm 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Switch Life: 10 Million Times</a:t>
            </a:r>
            <a:endParaRPr lang="en-US" altLang="zh-CN" sz="70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8633460" y="318135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8749665" y="3181350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8625840" y="5147310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8665845" y="116395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8791575" y="116395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0" y="1040130"/>
            <a:ext cx="1440000" cy="1440000"/>
          </a:xfrm>
          <a:prstGeom prst="rect">
            <a:avLst/>
          </a:prstGeom>
        </p:spPr>
      </p:pic>
      <p:pic>
        <p:nvPicPr>
          <p:cNvPr id="11" name="图片 10" descr="2"/>
          <p:cNvPicPr>
            <a:picLocks noChangeAspect="1"/>
          </p:cNvPicPr>
          <p:nvPr/>
        </p:nvPicPr>
        <p:blipFill>
          <a:blip r:embed="rId3"/>
          <a:srcRect l="15300" t="17769" r="13272" b="15432"/>
          <a:stretch>
            <a:fillRect/>
          </a:stretch>
        </p:blipFill>
        <p:spPr>
          <a:xfrm>
            <a:off x="909320" y="3181350"/>
            <a:ext cx="1347327" cy="1260000"/>
          </a:xfrm>
          <a:prstGeom prst="rect">
            <a:avLst/>
          </a:prstGeom>
        </p:spPr>
      </p:pic>
      <p:pic>
        <p:nvPicPr>
          <p:cNvPr id="12" name="图片 11" descr="2"/>
          <p:cNvPicPr>
            <a:picLocks noChangeAspect="1"/>
          </p:cNvPicPr>
          <p:nvPr/>
        </p:nvPicPr>
        <p:blipFill>
          <a:blip r:embed="rId4"/>
          <a:srcRect l="29111" t="26157" r="32694" b="10093"/>
          <a:stretch>
            <a:fillRect/>
          </a:stretch>
        </p:blipFill>
        <p:spPr>
          <a:xfrm>
            <a:off x="6562725" y="1130300"/>
            <a:ext cx="754902" cy="1260000"/>
          </a:xfrm>
          <a:prstGeom prst="rect">
            <a:avLst/>
          </a:prstGeom>
        </p:spPr>
      </p:pic>
      <p:pic>
        <p:nvPicPr>
          <p:cNvPr id="22" name="图片 21" descr="1"/>
          <p:cNvPicPr>
            <a:picLocks noChangeAspect="1"/>
          </p:cNvPicPr>
          <p:nvPr/>
        </p:nvPicPr>
        <p:blipFill>
          <a:blip r:embed="rId5"/>
          <a:srcRect t="-139" b="139"/>
          <a:stretch>
            <a:fillRect/>
          </a:stretch>
        </p:blipFill>
        <p:spPr>
          <a:xfrm>
            <a:off x="6345555" y="5077460"/>
            <a:ext cx="1440000" cy="1440000"/>
          </a:xfrm>
          <a:prstGeom prst="rect">
            <a:avLst/>
          </a:prstGeom>
        </p:spPr>
      </p:pic>
      <p:pic>
        <p:nvPicPr>
          <p:cNvPr id="23" name="图片 22" descr="2"/>
          <p:cNvPicPr>
            <a:picLocks noChangeAspect="1"/>
          </p:cNvPicPr>
          <p:nvPr/>
        </p:nvPicPr>
        <p:blipFill>
          <a:blip r:embed="rId6"/>
          <a:srcRect l="54167" t="7278" r="4028" b="23556"/>
          <a:stretch>
            <a:fillRect/>
          </a:stretch>
        </p:blipFill>
        <p:spPr>
          <a:xfrm>
            <a:off x="6556375" y="3076575"/>
            <a:ext cx="761566" cy="1260000"/>
          </a:xfrm>
          <a:prstGeom prst="rect">
            <a:avLst/>
          </a:prstGeom>
        </p:spPr>
      </p:pic>
      <p:pic>
        <p:nvPicPr>
          <p:cNvPr id="24" name="图片 23" descr="2"/>
          <p:cNvPicPr>
            <a:picLocks noChangeAspect="1"/>
          </p:cNvPicPr>
          <p:nvPr/>
        </p:nvPicPr>
        <p:blipFill>
          <a:blip r:embed="rId7"/>
          <a:srcRect l="53913" t="61922" r="1341" b="11071"/>
          <a:stretch>
            <a:fillRect/>
          </a:stretch>
        </p:blipFill>
        <p:spPr>
          <a:xfrm rot="20820000">
            <a:off x="795020" y="5380355"/>
            <a:ext cx="1502027" cy="90000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3206750" y="116395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326765" y="1163955"/>
            <a:ext cx="76200" cy="75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8742045" y="5147310"/>
            <a:ext cx="76200" cy="75565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矩形 31"/>
          <p:cNvSpPr/>
          <p:nvPr/>
        </p:nvSpPr>
        <p:spPr>
          <a:xfrm>
            <a:off x="385826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8" name="图片 7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4245" y="749935"/>
            <a:ext cx="1440000" cy="1440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25418" t="56602" r="29420" b="2722"/>
          <a:stretch>
            <a:fillRect/>
          </a:stretch>
        </p:blipFill>
        <p:spPr>
          <a:xfrm>
            <a:off x="6228080" y="4986020"/>
            <a:ext cx="1220870" cy="10800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54381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539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9" name="矩形 28"/>
          <p:cNvSpPr/>
          <p:nvPr/>
        </p:nvSpPr>
        <p:spPr>
          <a:xfrm>
            <a:off x="320103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1056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JYSO001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1" name="图片 30" descr="1667876979987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870" y="2363470"/>
            <a:ext cx="704850" cy="189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6397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4952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889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3" name="矩形 12"/>
          <p:cNvSpPr/>
          <p:nvPr/>
        </p:nvSpPr>
        <p:spPr>
          <a:xfrm>
            <a:off x="320675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1500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JYSO002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15" name="图片 14" descr="1667876979987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585" y="4338955"/>
            <a:ext cx="704850" cy="1892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5826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5206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2539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19" name="矩形 18"/>
          <p:cNvSpPr/>
          <p:nvPr/>
        </p:nvSpPr>
        <p:spPr>
          <a:xfrm>
            <a:off x="320167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3850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JYSO003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21" name="图片 20" descr="1667876979987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870" y="6282055"/>
            <a:ext cx="704850" cy="1892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476500" y="572135"/>
            <a:ext cx="3178810" cy="1795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ABS+Silicone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V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4.2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280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*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Supporting:Bluetooth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PCS 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N.W:15 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1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6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42*42*42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76500" y="4490085"/>
            <a:ext cx="3218815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A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BS ,Plastic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Version:V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5.0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power:5W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36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*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36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Supporting:Bluetooth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PCS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N.W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10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11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53*35*15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10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tx1"/>
                </a:solidFill>
                <a:latin typeface="+mj-ea"/>
                <a:ea typeface="+mj-ea"/>
              </a:rPr>
              <a:t>Let's go with music anytime</a:t>
            </a:r>
            <a:endParaRPr lang="en-US" altLang="zh-CN" sz="10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47810" y="2367915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33360" y="2367915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14945" y="233553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24" name="矩形 23"/>
          <p:cNvSpPr/>
          <p:nvPr/>
        </p:nvSpPr>
        <p:spPr>
          <a:xfrm>
            <a:off x="8490585" y="2367915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00110" y="233553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JYSO004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35" name="图片 34" descr="1667876979987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420" y="2363470"/>
            <a:ext cx="704850" cy="18923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9153525" y="43434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839075" y="43434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838440" y="4311015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58" name="矩形 57"/>
          <p:cNvSpPr/>
          <p:nvPr/>
        </p:nvSpPr>
        <p:spPr>
          <a:xfrm>
            <a:off x="8496300" y="43434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504555" y="4311015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JYSO005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0" name="图片 59" descr="1667876979987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135" y="4338955"/>
            <a:ext cx="704850" cy="189230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9147810" y="6286500"/>
            <a:ext cx="1760855" cy="1803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841615" y="6286500"/>
            <a:ext cx="657225" cy="1803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814945" y="6245860"/>
            <a:ext cx="657860" cy="203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ITEM NO:</a:t>
            </a:r>
            <a:endParaRPr lang="en-US" altLang="zh-CN" sz="1000"/>
          </a:p>
        </p:txBody>
      </p:sp>
      <p:sp>
        <p:nvSpPr>
          <p:cNvPr id="64" name="矩形 63"/>
          <p:cNvSpPr/>
          <p:nvPr/>
        </p:nvSpPr>
        <p:spPr>
          <a:xfrm>
            <a:off x="8491220" y="6286500"/>
            <a:ext cx="657225" cy="180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528050" y="6245860"/>
            <a:ext cx="620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bg1"/>
                </a:solidFill>
              </a:rPr>
              <a:t>JYSO006</a:t>
            </a:r>
            <a:endParaRPr lang="en-US" altLang="zh-CN" sz="1000">
              <a:solidFill>
                <a:schemeClr val="bg1"/>
              </a:solidFill>
            </a:endParaRPr>
          </a:p>
        </p:txBody>
      </p:sp>
      <p:pic>
        <p:nvPicPr>
          <p:cNvPr id="66" name="图片 65" descr="1667876979987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420" y="6282055"/>
            <a:ext cx="704850" cy="18923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7766050" y="572135"/>
            <a:ext cx="3178810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A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BS ,Plastic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Version:V4.2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58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*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52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Supporting:TF,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SD Card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,AUX,Bluetooth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PCS 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N.W:12.5 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13.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8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32.8*32.8*29.8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766050" y="2531110"/>
            <a:ext cx="3075940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Plastic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Version:V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3.0+EDR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Dimension:φ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85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*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5mm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Supporting:Bluetooth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PCS 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N.W: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7.5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8.5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45*19*25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7766050" y="4490085"/>
            <a:ext cx="3218815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Aluminium alloy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,plastic,iron mesh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RDA3.0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Dimension:φ6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8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*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52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TF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,FM,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USB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,Bluetooth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PCS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N.W:12 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1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2.7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 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39*39*37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024245" y="394970"/>
            <a:ext cx="2082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tx1"/>
                </a:solidFill>
                <a:latin typeface="+mj-ea"/>
                <a:ea typeface="+mj-ea"/>
              </a:rPr>
              <a:t>Let's go with music anytime</a:t>
            </a:r>
            <a:endParaRPr lang="en-US" altLang="zh-CN" sz="100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71" name="图片 70" descr="微信截图_20221108114010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640080"/>
            <a:ext cx="538480" cy="351790"/>
          </a:xfrm>
          <a:prstGeom prst="rect">
            <a:avLst/>
          </a:prstGeom>
        </p:spPr>
      </p:pic>
      <p:pic>
        <p:nvPicPr>
          <p:cNvPr id="72" name="图片 71" descr="微信截图_20221108114010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245" y="640080"/>
            <a:ext cx="538480" cy="351790"/>
          </a:xfrm>
          <a:prstGeom prst="rect">
            <a:avLst/>
          </a:prstGeom>
        </p:spPr>
      </p:pic>
      <p:sp>
        <p:nvSpPr>
          <p:cNvPr id="79" name="矩形 78"/>
          <p:cNvSpPr/>
          <p:nvPr/>
        </p:nvSpPr>
        <p:spPr>
          <a:xfrm>
            <a:off x="3206115" y="1075055"/>
            <a:ext cx="76200" cy="75565"/>
          </a:xfrm>
          <a:prstGeom prst="rect">
            <a:avLst/>
          </a:prstGeom>
          <a:solidFill>
            <a:srgbClr val="F0B7E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A4E64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3326765" y="1075055"/>
            <a:ext cx="76200" cy="7556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3444875" y="1075055"/>
            <a:ext cx="76200" cy="75565"/>
          </a:xfrm>
          <a:prstGeom prst="rect">
            <a:avLst/>
          </a:prstGeom>
          <a:solidFill>
            <a:srgbClr val="C3CA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3559810" y="1075055"/>
            <a:ext cx="76200" cy="75565"/>
          </a:xfrm>
          <a:prstGeom prst="rect">
            <a:avLst/>
          </a:prstGeom>
          <a:solidFill>
            <a:srgbClr val="F48898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3679190" y="1075055"/>
            <a:ext cx="76200" cy="75565"/>
          </a:xfrm>
          <a:prstGeom prst="rect">
            <a:avLst/>
          </a:prstGeom>
          <a:solidFill>
            <a:srgbClr val="86E9F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" name="矩形 83"/>
          <p:cNvSpPr/>
          <p:nvPr/>
        </p:nvSpPr>
        <p:spPr>
          <a:xfrm>
            <a:off x="3787775" y="1075055"/>
            <a:ext cx="76200" cy="75565"/>
          </a:xfrm>
          <a:prstGeom prst="rect">
            <a:avLst/>
          </a:prstGeom>
          <a:solidFill>
            <a:srgbClr val="3CBDF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3215005" y="4986020"/>
            <a:ext cx="76200" cy="75565"/>
          </a:xfrm>
          <a:prstGeom prst="rect">
            <a:avLst/>
          </a:prstGeom>
          <a:solidFill>
            <a:srgbClr val="E5D07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3326765" y="4986020"/>
            <a:ext cx="76200" cy="75565"/>
          </a:xfrm>
          <a:prstGeom prst="rect">
            <a:avLst/>
          </a:prstGeom>
          <a:solidFill>
            <a:srgbClr val="90CBA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444875" y="4986020"/>
            <a:ext cx="76200" cy="75565"/>
          </a:xfrm>
          <a:prstGeom prst="rect">
            <a:avLst/>
          </a:prstGeom>
          <a:solidFill>
            <a:srgbClr val="F1B5B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3559810" y="4986020"/>
            <a:ext cx="76200" cy="75565"/>
          </a:xfrm>
          <a:prstGeom prst="rect">
            <a:avLst/>
          </a:prstGeom>
          <a:solidFill>
            <a:srgbClr val="A0D1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3679190" y="4986020"/>
            <a:ext cx="76200" cy="75565"/>
          </a:xfrm>
          <a:prstGeom prst="rect">
            <a:avLst/>
          </a:prstGeom>
          <a:solidFill>
            <a:srgbClr val="D3CEE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3802380" y="4986020"/>
            <a:ext cx="76200" cy="75565"/>
          </a:xfrm>
          <a:prstGeom prst="rect">
            <a:avLst/>
          </a:prstGeom>
          <a:solidFill>
            <a:srgbClr val="4D4B4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8528050" y="4986020"/>
            <a:ext cx="76200" cy="75565"/>
          </a:xfrm>
          <a:prstGeom prst="rect">
            <a:avLst/>
          </a:prstGeom>
          <a:solidFill>
            <a:srgbClr val="F7CAB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8648700" y="4986020"/>
            <a:ext cx="76200" cy="75565"/>
          </a:xfrm>
          <a:prstGeom prst="rect">
            <a:avLst/>
          </a:prstGeom>
          <a:solidFill>
            <a:srgbClr val="52575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8772525" y="4986020"/>
            <a:ext cx="76200" cy="75565"/>
          </a:xfrm>
          <a:prstGeom prst="rect">
            <a:avLst/>
          </a:prstGeom>
          <a:solidFill>
            <a:srgbClr val="C5C5C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8528050" y="3026410"/>
            <a:ext cx="76200" cy="75565"/>
          </a:xfrm>
          <a:prstGeom prst="rect">
            <a:avLst/>
          </a:prstGeom>
          <a:solidFill>
            <a:srgbClr val="4AC8F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8648700" y="3026410"/>
            <a:ext cx="76200" cy="75565"/>
          </a:xfrm>
          <a:prstGeom prst="rect">
            <a:avLst/>
          </a:prstGeom>
          <a:solidFill>
            <a:srgbClr val="42BF1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8772525" y="3026410"/>
            <a:ext cx="76200" cy="75565"/>
          </a:xfrm>
          <a:prstGeom prst="rect">
            <a:avLst/>
          </a:prstGeom>
          <a:solidFill>
            <a:srgbClr val="E7389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8528050" y="1075055"/>
            <a:ext cx="76200" cy="755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8648700" y="1075055"/>
            <a:ext cx="76200" cy="7556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8771890" y="1075055"/>
            <a:ext cx="76200" cy="7556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8896350" y="1075055"/>
            <a:ext cx="76200" cy="7556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9025255" y="1075055"/>
            <a:ext cx="76200" cy="75565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9153525" y="1075055"/>
            <a:ext cx="76200" cy="75565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8896350" y="3026410"/>
            <a:ext cx="76200" cy="75565"/>
          </a:xfrm>
          <a:prstGeom prst="rect">
            <a:avLst/>
          </a:prstGeom>
          <a:solidFill>
            <a:srgbClr val="C6B41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 rot="10800000">
            <a:off x="11729085" y="782955"/>
            <a:ext cx="396240" cy="72771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en-US" altLang="zh-CN" sz="800">
                <a:solidFill>
                  <a:schemeClr val="bg1"/>
                </a:solidFill>
              </a:rPr>
              <a:t>BLUETOOTH</a:t>
            </a:r>
            <a:endParaRPr lang="en-US" altLang="zh-CN" sz="800">
              <a:solidFill>
                <a:schemeClr val="bg1"/>
              </a:solidFill>
            </a:endParaRPr>
          </a:p>
          <a:p>
            <a:r>
              <a:rPr lang="en-US" altLang="zh-CN" sz="800">
                <a:solidFill>
                  <a:schemeClr val="bg1"/>
                </a:solidFill>
              </a:rPr>
              <a:t>   SPEAKER</a:t>
            </a:r>
            <a:endParaRPr lang="en-US" altLang="zh-CN" sz="800">
              <a:solidFill>
                <a:schemeClr val="bg1"/>
              </a:solidFill>
            </a:endParaRPr>
          </a:p>
        </p:txBody>
      </p:sp>
      <p:pic>
        <p:nvPicPr>
          <p:cNvPr id="37" name="图片 36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165" y="927735"/>
            <a:ext cx="1440000" cy="1440000"/>
          </a:xfrm>
          <a:prstGeom prst="rect">
            <a:avLst/>
          </a:prstGeom>
        </p:spPr>
      </p:pic>
      <p:pic>
        <p:nvPicPr>
          <p:cNvPr id="38" name="图片 37" descr="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4415" y="2993390"/>
            <a:ext cx="1260000" cy="1260000"/>
          </a:xfrm>
          <a:prstGeom prst="rect">
            <a:avLst/>
          </a:prstGeom>
        </p:spPr>
      </p:pic>
      <p:pic>
        <p:nvPicPr>
          <p:cNvPr id="43" name="图片 42" descr="2-removebg-preview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105" y="4667885"/>
            <a:ext cx="1440000" cy="1440000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3912870" y="4986020"/>
            <a:ext cx="76200" cy="75565"/>
          </a:xfrm>
          <a:prstGeom prst="rect">
            <a:avLst/>
          </a:prstGeom>
          <a:solidFill>
            <a:srgbClr val="CA182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476500" y="2580640"/>
            <a:ext cx="3075940" cy="1795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Portable Bluetooth Speaker</a:t>
            </a:r>
            <a:endParaRPr lang="zh-CN" altLang="en-US"/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Selective Color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: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Material: Aluminum, ABS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Bluetooth Version:V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.0+EDR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Battery capacity: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00mAh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Output power: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W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Dimension:</a:t>
            </a:r>
            <a:r>
              <a:rPr 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95*86*35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mm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Supporting:Bluetooth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,AUX, usb, Audio Line</a:t>
            </a:r>
            <a:endParaRPr lang="en-US" altLang="zh-CN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QTY: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10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0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PCS 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N.W: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16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G.W: 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18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KGS</a:t>
            </a:r>
            <a:endParaRPr lang="zh-CN" altLang="en-US" sz="70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MEAS:</a:t>
            </a:r>
            <a:r>
              <a:rPr lang="en-US" altLang="zh-CN" sz="700">
                <a:latin typeface="Calibri" panose="020F0502020204030204" charset="0"/>
                <a:cs typeface="Calibri" panose="020F0502020204030204" charset="0"/>
                <a:sym typeface="+mn-ea"/>
              </a:rPr>
              <a:t>58*24*46</a:t>
            </a:r>
            <a:r>
              <a:rPr lang="zh-CN" altLang="en-US" sz="700">
                <a:latin typeface="Calibri" panose="020F0502020204030204" charset="0"/>
                <a:cs typeface="Calibri" panose="020F0502020204030204" charset="0"/>
                <a:sym typeface="+mn-ea"/>
              </a:rPr>
              <a:t>cm</a:t>
            </a:r>
            <a:endParaRPr lang="zh-CN" altLang="en-US" sz="70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201035" y="3068955"/>
            <a:ext cx="76200" cy="75565"/>
          </a:xfrm>
          <a:prstGeom prst="rect">
            <a:avLst/>
          </a:prstGeom>
          <a:solidFill>
            <a:srgbClr val="2CC4C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326765" y="3068955"/>
            <a:ext cx="76200" cy="75565"/>
          </a:xfrm>
          <a:prstGeom prst="rect">
            <a:avLst/>
          </a:prstGeom>
          <a:solidFill>
            <a:srgbClr val="2F532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444875" y="3068955"/>
            <a:ext cx="76200" cy="75565"/>
          </a:xfrm>
          <a:prstGeom prst="rect">
            <a:avLst/>
          </a:prstGeom>
          <a:solidFill>
            <a:srgbClr val="52555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559810" y="3068955"/>
            <a:ext cx="76200" cy="75565"/>
          </a:xfrm>
          <a:prstGeom prst="rect">
            <a:avLst/>
          </a:prstGeom>
          <a:solidFill>
            <a:srgbClr val="D9D8D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A4E64"/>
              </a:solidFill>
            </a:endParaRPr>
          </a:p>
        </p:txBody>
      </p:sp>
      <p:pic>
        <p:nvPicPr>
          <p:cNvPr id="52" name="图片 51" descr="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9165" y="2758440"/>
            <a:ext cx="1440000" cy="1440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700.7874015748032,&quot;width&quot;:1942.5858267716535}"/>
</p:tagLst>
</file>

<file path=ppt/tags/tag64.xml><?xml version="1.0" encoding="utf-8"?>
<p:tagLst xmlns:p="http://schemas.openxmlformats.org/presentationml/2006/main">
  <p:tag name="COMMONDATA" val="eyJoZGlkIjoiNjljMjBmMzY2MDFiMzU1NjA5NjA4OGNkNzJkNWNhNGEifQ=="/>
  <p:tag name="KSO_WPP_MARK_KEY" val="2d286991-8cc8-4474-949f-55dfed95d5cd"/>
  <p:tag name="commondata" val="eyJoZGlkIjoiNGMwMjcyZTg3NTRmMmViYzBmZTBiZGVhMDUxZjY1MT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26837</Words>
  <Application>WPS 演示</Application>
  <PresentationFormat>宽屏</PresentationFormat>
  <Paragraphs>1886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隶书</vt:lpstr>
      <vt:lpstr>Wingdings</vt:lpstr>
      <vt:lpstr>Times New Roman</vt:lpstr>
      <vt:lpstr>Calibri</vt:lpstr>
      <vt:lpstr>微软雅黑</vt:lpstr>
      <vt:lpstr>Arial Unicode MS</vt:lpstr>
      <vt:lpstr>FZZhengHeiS-M-GB</vt:lpstr>
      <vt:lpstr>HY그래픽M</vt:lpstr>
      <vt:lpstr>GungsuhChe</vt:lpstr>
      <vt:lpstr>Malgun Gothic</vt:lpstr>
      <vt:lpstr>Office 主题</vt:lpstr>
      <vt:lpstr>自定义设计方案</vt:lpstr>
      <vt:lpstr>1_Office 主题</vt:lpstr>
      <vt:lpstr>2_Office 主题</vt:lpstr>
      <vt:lpstr>3_Office 主题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</dc:creator>
  <cp:lastModifiedBy>Serena佳佳</cp:lastModifiedBy>
  <cp:revision>90</cp:revision>
  <dcterms:created xsi:type="dcterms:W3CDTF">2022-11-03T03:07:00Z</dcterms:created>
  <dcterms:modified xsi:type="dcterms:W3CDTF">2024-11-01T03:09:58Z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9AEC125FC17E4305ABCCE74F48A09083_12</vt:lpwstr>
  </property>
  <property fmtid="{D5CDD505-2E9C-101B-9397-08002B2CF9AE}" pid="3" name="KSOProductBuildVer">
    <vt:lpwstr>2052-12.1.0.18608</vt:lpwstr>
  </property>
</Properties>
</file>